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98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7" r:id="rId3"/>
    <p:sldMasterId id="2147483686" r:id="rId4"/>
    <p:sldMasterId id="2147483705" r:id="rId5"/>
  </p:sldMasterIdLst>
  <p:notesMasterIdLst>
    <p:notesMasterId r:id="rId7"/>
  </p:notesMasterIdLst>
  <p:handoutMasterIdLst>
    <p:handoutMasterId r:id="rId30"/>
  </p:handoutMasterIdLst>
  <p:sldIdLst>
    <p:sldId id="403" r:id="rId6"/>
    <p:sldId id="404" r:id="rId8"/>
    <p:sldId id="405" r:id="rId9"/>
    <p:sldId id="406" r:id="rId10"/>
    <p:sldId id="407" r:id="rId11"/>
    <p:sldId id="408" r:id="rId12"/>
    <p:sldId id="409"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Lst>
  <p:sldSz cx="12192000" cy="6858000"/>
  <p:notesSz cx="7103745" cy="10234295"/>
  <p:embeddedFontLst>
    <p:embeddedFont>
      <p:font typeface="汉仪中简黑简" panose="00020600040101010101" charset="-122"/>
      <p:regular r:id="rId37"/>
    </p:embeddedFont>
    <p:embeddedFont>
      <p:font typeface="汉仪典雅体简" panose="00020600040101010101"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customXml" Target="../customXml/item1.xml"/><Relationship Id="rId35" Type="http://schemas.openxmlformats.org/officeDocument/2006/relationships/customXmlProps" Target="../customXml/itemProps980.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2" Type="http://schemas.openxmlformats.org/officeDocument/2006/relationships/tags" Target="../tags/tag197.xml"/><Relationship Id="rId31" Type="http://schemas.openxmlformats.org/officeDocument/2006/relationships/tags" Target="../tags/tag196.xml"/><Relationship Id="rId30" Type="http://schemas.openxmlformats.org/officeDocument/2006/relationships/tags" Target="../tags/tag195.xml"/><Relationship Id="rId3" Type="http://schemas.openxmlformats.org/officeDocument/2006/relationships/tags" Target="../tags/tag168.xml"/><Relationship Id="rId29" Type="http://schemas.openxmlformats.org/officeDocument/2006/relationships/tags" Target="../tags/tag194.xml"/><Relationship Id="rId28" Type="http://schemas.openxmlformats.org/officeDocument/2006/relationships/tags" Target="../tags/tag193.xml"/><Relationship Id="rId27" Type="http://schemas.openxmlformats.org/officeDocument/2006/relationships/tags" Target="../tags/tag192.xml"/><Relationship Id="rId26" Type="http://schemas.openxmlformats.org/officeDocument/2006/relationships/tags" Target="../tags/tag191.xml"/><Relationship Id="rId25" Type="http://schemas.openxmlformats.org/officeDocument/2006/relationships/tags" Target="../tags/tag190.xml"/><Relationship Id="rId24" Type="http://schemas.openxmlformats.org/officeDocument/2006/relationships/tags" Target="../tags/tag189.xml"/><Relationship Id="rId23" Type="http://schemas.openxmlformats.org/officeDocument/2006/relationships/tags" Target="../tags/tag188.xml"/><Relationship Id="rId22" Type="http://schemas.openxmlformats.org/officeDocument/2006/relationships/tags" Target="../tags/tag187.xml"/><Relationship Id="rId21" Type="http://schemas.openxmlformats.org/officeDocument/2006/relationships/tags" Target="../tags/tag186.xml"/><Relationship Id="rId20" Type="http://schemas.openxmlformats.org/officeDocument/2006/relationships/tags" Target="../tags/tag185.xml"/><Relationship Id="rId2" Type="http://schemas.openxmlformats.org/officeDocument/2006/relationships/tags" Target="../tags/tag167.xml"/><Relationship Id="rId19" Type="http://schemas.openxmlformats.org/officeDocument/2006/relationships/tags" Target="../tags/tag184.xml"/><Relationship Id="rId18" Type="http://schemas.openxmlformats.org/officeDocument/2006/relationships/tags" Target="../tags/tag183.xml"/><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0" Type="http://schemas.openxmlformats.org/officeDocument/2006/relationships/tags" Target="../tags/tag20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8" Type="http://schemas.openxmlformats.org/officeDocument/2006/relationships/tags" Target="../tags/tag235.xml"/><Relationship Id="rId17" Type="http://schemas.openxmlformats.org/officeDocument/2006/relationships/tags" Target="../tags/tag234.xml"/><Relationship Id="rId16" Type="http://schemas.openxmlformats.org/officeDocument/2006/relationships/tags" Target="../tags/tag233.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3" Type="http://schemas.openxmlformats.org/officeDocument/2006/relationships/tags" Target="../tags/tag259.xml"/><Relationship Id="rId12" Type="http://schemas.openxmlformats.org/officeDocument/2006/relationships/tags" Target="../tags/tag258.xml"/><Relationship Id="rId11" Type="http://schemas.openxmlformats.org/officeDocument/2006/relationships/tags" Target="../tags/tag257.xml"/><Relationship Id="rId10" Type="http://schemas.openxmlformats.org/officeDocument/2006/relationships/tags" Target="../tags/tag25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5" Type="http://schemas.openxmlformats.org/officeDocument/2006/relationships/tags" Target="../tags/tag273.xml"/><Relationship Id="rId14" Type="http://schemas.openxmlformats.org/officeDocument/2006/relationships/tags" Target="../tags/tag272.xml"/><Relationship Id="rId13" Type="http://schemas.openxmlformats.org/officeDocument/2006/relationships/tags" Target="../tags/tag271.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image" Target="../media/image3.png"/><Relationship Id="rId6" Type="http://schemas.openxmlformats.org/officeDocument/2006/relationships/tags" Target="../tags/tag298.xml"/><Relationship Id="rId5" Type="http://schemas.openxmlformats.org/officeDocument/2006/relationships/image" Target="../media/image2.png"/><Relationship Id="rId4" Type="http://schemas.openxmlformats.org/officeDocument/2006/relationships/tags" Target="../tags/tag297.xml"/><Relationship Id="rId3" Type="http://schemas.openxmlformats.org/officeDocument/2006/relationships/image" Target="../media/image1.png"/><Relationship Id="rId2" Type="http://schemas.openxmlformats.org/officeDocument/2006/relationships/tags" Target="../tags/tag296.xml"/><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image" Target="../media/image4.png"/><Relationship Id="rId4" Type="http://schemas.openxmlformats.org/officeDocument/2006/relationships/tags" Target="../tags/tag306.xml"/><Relationship Id="rId3" Type="http://schemas.openxmlformats.org/officeDocument/2006/relationships/image" Target="../media/image1.png"/><Relationship Id="rId2" Type="http://schemas.openxmlformats.org/officeDocument/2006/relationships/tags" Target="../tags/tag305.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image" Target="../media/image5.png"/><Relationship Id="rId4" Type="http://schemas.openxmlformats.org/officeDocument/2006/relationships/tags" Target="../tags/tag314.xml"/><Relationship Id="rId3" Type="http://schemas.openxmlformats.org/officeDocument/2006/relationships/image" Target="../media/image1.png"/><Relationship Id="rId2" Type="http://schemas.openxmlformats.org/officeDocument/2006/relationships/tags" Target="../tags/tag313.xml"/><Relationship Id="rId11" Type="http://schemas.openxmlformats.org/officeDocument/2006/relationships/tags" Target="../tags/tag320.xml"/><Relationship Id="rId10" Type="http://schemas.openxmlformats.org/officeDocument/2006/relationships/tags" Target="../tags/tag31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image" Target="../media/image4.png"/><Relationship Id="rId4" Type="http://schemas.openxmlformats.org/officeDocument/2006/relationships/tags" Target="../tags/tag322.xml"/><Relationship Id="rId3" Type="http://schemas.openxmlformats.org/officeDocument/2006/relationships/image" Target="../media/image1.png"/><Relationship Id="rId2" Type="http://schemas.openxmlformats.org/officeDocument/2006/relationships/tags" Target="../tags/tag321.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image" Target="../media/image4.png"/><Relationship Id="rId4" Type="http://schemas.openxmlformats.org/officeDocument/2006/relationships/tags" Target="../tags/tag331.xml"/><Relationship Id="rId3" Type="http://schemas.openxmlformats.org/officeDocument/2006/relationships/image" Target="../media/image1.png"/><Relationship Id="rId2" Type="http://schemas.openxmlformats.org/officeDocument/2006/relationships/tags" Target="../tags/tag330.xml"/><Relationship Id="rId14" Type="http://schemas.openxmlformats.org/officeDocument/2006/relationships/tags" Target="../tags/tag340.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image" Target="../media/image1.png"/><Relationship Id="rId2" Type="http://schemas.openxmlformats.org/officeDocument/2006/relationships/tags" Target="../tags/tag34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image" Target="../media/image4.png"/><Relationship Id="rId4" Type="http://schemas.openxmlformats.org/officeDocument/2006/relationships/tags" Target="../tags/tag351.xml"/><Relationship Id="rId3" Type="http://schemas.openxmlformats.org/officeDocument/2006/relationships/image" Target="../media/image1.png"/><Relationship Id="rId2" Type="http://schemas.openxmlformats.org/officeDocument/2006/relationships/tags" Target="../tags/tag350.xml"/><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image" Target="../media/image4.png"/><Relationship Id="rId4" Type="http://schemas.openxmlformats.org/officeDocument/2006/relationships/tags" Target="../tags/tag360.xml"/><Relationship Id="rId3" Type="http://schemas.openxmlformats.org/officeDocument/2006/relationships/image" Target="../media/image1.png"/><Relationship Id="rId2" Type="http://schemas.openxmlformats.org/officeDocument/2006/relationships/tags" Target="../tags/tag359.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image" Target="../media/image4.png"/><Relationship Id="rId4" Type="http://schemas.openxmlformats.org/officeDocument/2006/relationships/tags" Target="../tags/tag368.xml"/><Relationship Id="rId3" Type="http://schemas.openxmlformats.org/officeDocument/2006/relationships/image" Target="../media/image1.png"/><Relationship Id="rId2" Type="http://schemas.openxmlformats.org/officeDocument/2006/relationships/tags" Target="../tags/tag367.xml"/><Relationship Id="rId10" Type="http://schemas.openxmlformats.org/officeDocument/2006/relationships/tags" Target="../tags/tag373.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image" Target="../media/image3.png"/><Relationship Id="rId6" Type="http://schemas.openxmlformats.org/officeDocument/2006/relationships/tags" Target="../tags/tag376.xml"/><Relationship Id="rId5" Type="http://schemas.openxmlformats.org/officeDocument/2006/relationships/image" Target="../media/image2.png"/><Relationship Id="rId4" Type="http://schemas.openxmlformats.org/officeDocument/2006/relationships/tags" Target="../tags/tag375.xml"/><Relationship Id="rId3" Type="http://schemas.openxmlformats.org/officeDocument/2006/relationships/image" Target="../media/image1.png"/><Relationship Id="rId2" Type="http://schemas.openxmlformats.org/officeDocument/2006/relationships/tags" Target="../tags/tag374.xml"/><Relationship Id="rId13" Type="http://schemas.openxmlformats.org/officeDocument/2006/relationships/tags" Target="../tags/tag382.xml"/><Relationship Id="rId12" Type="http://schemas.openxmlformats.org/officeDocument/2006/relationships/tags" Target="../tags/tag381.xml"/><Relationship Id="rId11" Type="http://schemas.openxmlformats.org/officeDocument/2006/relationships/tags" Target="../tags/tag380.xml"/><Relationship Id="rId10" Type="http://schemas.openxmlformats.org/officeDocument/2006/relationships/tags" Target="../tags/tag37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9" Type="http://schemas.openxmlformats.org/officeDocument/2006/relationships/tags" Target="../tags/tag73.xml"/><Relationship Id="rId28" Type="http://schemas.openxmlformats.org/officeDocument/2006/relationships/tags" Target="../tags/tag72.xml"/><Relationship Id="rId27" Type="http://schemas.openxmlformats.org/officeDocument/2006/relationships/tags" Target="../tags/tag71.xml"/><Relationship Id="rId26" Type="http://schemas.openxmlformats.org/officeDocument/2006/relationships/tags" Target="../tags/tag70.xml"/><Relationship Id="rId25" Type="http://schemas.openxmlformats.org/officeDocument/2006/relationships/tags" Target="../tags/tag69.xml"/><Relationship Id="rId24" Type="http://schemas.openxmlformats.org/officeDocument/2006/relationships/tags" Target="../tags/tag68.xml"/><Relationship Id="rId23" Type="http://schemas.openxmlformats.org/officeDocument/2006/relationships/tags" Target="../tags/tag67.xml"/><Relationship Id="rId22" Type="http://schemas.openxmlformats.org/officeDocument/2006/relationships/tags" Target="../tags/tag66.xml"/><Relationship Id="rId21" Type="http://schemas.openxmlformats.org/officeDocument/2006/relationships/tags" Target="../tags/tag65.xml"/><Relationship Id="rId20" Type="http://schemas.openxmlformats.org/officeDocument/2006/relationships/tags" Target="../tags/tag64.xml"/><Relationship Id="rId2" Type="http://schemas.openxmlformats.org/officeDocument/2006/relationships/tags" Target="../tags/tag46.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image" Target="../media/image4.png"/><Relationship Id="rId4" Type="http://schemas.openxmlformats.org/officeDocument/2006/relationships/tags" Target="../tags/tag384.xml"/><Relationship Id="rId3" Type="http://schemas.openxmlformats.org/officeDocument/2006/relationships/image" Target="../media/image1.png"/><Relationship Id="rId2" Type="http://schemas.openxmlformats.org/officeDocument/2006/relationships/tags" Target="../tags/tag383.xml"/><Relationship Id="rId10" Type="http://schemas.openxmlformats.org/officeDocument/2006/relationships/tags" Target="../tags/tag389.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image" Target="../media/image4.png"/><Relationship Id="rId4" Type="http://schemas.openxmlformats.org/officeDocument/2006/relationships/tags" Target="../tags/tag391.xml"/><Relationship Id="rId3" Type="http://schemas.openxmlformats.org/officeDocument/2006/relationships/image" Target="../media/image1.png"/><Relationship Id="rId2" Type="http://schemas.openxmlformats.org/officeDocument/2006/relationships/tags" Target="../tags/tag390.xml"/><Relationship Id="rId12" Type="http://schemas.openxmlformats.org/officeDocument/2006/relationships/tags" Target="../tags/tag398.xml"/><Relationship Id="rId11" Type="http://schemas.openxmlformats.org/officeDocument/2006/relationships/tags" Target="../tags/tag397.xml"/><Relationship Id="rId10" Type="http://schemas.openxmlformats.org/officeDocument/2006/relationships/tags" Target="../tags/tag396.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image" Target="../media/image4.png"/><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image" Target="../media/image1.png"/><Relationship Id="rId2" Type="http://schemas.openxmlformats.org/officeDocument/2006/relationships/tags" Target="../tags/tag39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image" Target="../media/image4.png"/><Relationship Id="rId4" Type="http://schemas.openxmlformats.org/officeDocument/2006/relationships/tags" Target="../tags/tag410.xml"/><Relationship Id="rId3" Type="http://schemas.openxmlformats.org/officeDocument/2006/relationships/image" Target="../media/image1.png"/><Relationship Id="rId2" Type="http://schemas.openxmlformats.org/officeDocument/2006/relationships/tags" Target="../tags/tag409.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image" Target="../media/image4.png"/><Relationship Id="rId4" Type="http://schemas.openxmlformats.org/officeDocument/2006/relationships/tags" Target="../tags/tag419.xml"/><Relationship Id="rId3" Type="http://schemas.openxmlformats.org/officeDocument/2006/relationships/image" Target="../media/image1.png"/><Relationship Id="rId2" Type="http://schemas.openxmlformats.org/officeDocument/2006/relationships/tags" Target="../tags/tag418.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tags" Target="../tags/tag429.xml"/><Relationship Id="rId5" Type="http://schemas.openxmlformats.org/officeDocument/2006/relationships/image" Target="../media/image4.png"/><Relationship Id="rId4" Type="http://schemas.openxmlformats.org/officeDocument/2006/relationships/tags" Target="../tags/tag428.xml"/><Relationship Id="rId3" Type="http://schemas.openxmlformats.org/officeDocument/2006/relationships/image" Target="../media/image1.png"/><Relationship Id="rId2" Type="http://schemas.openxmlformats.org/officeDocument/2006/relationships/tags" Target="../tags/tag427.xml"/><Relationship Id="rId14" Type="http://schemas.openxmlformats.org/officeDocument/2006/relationships/tags" Target="../tags/tag437.xml"/><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443.xml"/><Relationship Id="rId8" Type="http://schemas.openxmlformats.org/officeDocument/2006/relationships/tags" Target="../tags/tag442.xml"/><Relationship Id="rId7" Type="http://schemas.openxmlformats.org/officeDocument/2006/relationships/tags" Target="../tags/tag441.xml"/><Relationship Id="rId6" Type="http://schemas.openxmlformats.org/officeDocument/2006/relationships/tags" Target="../tags/tag440.xml"/><Relationship Id="rId5" Type="http://schemas.openxmlformats.org/officeDocument/2006/relationships/image" Target="../media/image4.png"/><Relationship Id="rId4" Type="http://schemas.openxmlformats.org/officeDocument/2006/relationships/tags" Target="../tags/tag439.xml"/><Relationship Id="rId3" Type="http://schemas.openxmlformats.org/officeDocument/2006/relationships/image" Target="../media/image1.png"/><Relationship Id="rId2" Type="http://schemas.openxmlformats.org/officeDocument/2006/relationships/tags" Target="../tags/tag438.xml"/><Relationship Id="rId12" Type="http://schemas.openxmlformats.org/officeDocument/2006/relationships/tags" Target="../tags/tag446.xml"/><Relationship Id="rId11" Type="http://schemas.openxmlformats.org/officeDocument/2006/relationships/tags" Target="../tags/tag445.xml"/><Relationship Id="rId10" Type="http://schemas.openxmlformats.org/officeDocument/2006/relationships/tags" Target="../tags/tag444.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460.xml"/><Relationship Id="rId8" Type="http://schemas.openxmlformats.org/officeDocument/2006/relationships/tags" Target="../tags/tag459.xml"/><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1" Type="http://schemas.openxmlformats.org/officeDocument/2006/relationships/tags" Target="../tags/tag482.xml"/><Relationship Id="rId30" Type="http://schemas.openxmlformats.org/officeDocument/2006/relationships/tags" Target="../tags/tag481.xml"/><Relationship Id="rId3" Type="http://schemas.openxmlformats.org/officeDocument/2006/relationships/tags" Target="../tags/tag454.xml"/><Relationship Id="rId29" Type="http://schemas.openxmlformats.org/officeDocument/2006/relationships/tags" Target="../tags/tag480.xml"/><Relationship Id="rId28" Type="http://schemas.openxmlformats.org/officeDocument/2006/relationships/tags" Target="../tags/tag479.xml"/><Relationship Id="rId27" Type="http://schemas.openxmlformats.org/officeDocument/2006/relationships/tags" Target="../tags/tag478.xml"/><Relationship Id="rId26" Type="http://schemas.openxmlformats.org/officeDocument/2006/relationships/tags" Target="../tags/tag477.xml"/><Relationship Id="rId25" Type="http://schemas.openxmlformats.org/officeDocument/2006/relationships/tags" Target="../tags/tag476.xml"/><Relationship Id="rId24" Type="http://schemas.openxmlformats.org/officeDocument/2006/relationships/tags" Target="../tags/tag475.xml"/><Relationship Id="rId23" Type="http://schemas.openxmlformats.org/officeDocument/2006/relationships/tags" Target="../tags/tag474.xml"/><Relationship Id="rId22" Type="http://schemas.openxmlformats.org/officeDocument/2006/relationships/tags" Target="../tags/tag473.xml"/><Relationship Id="rId21" Type="http://schemas.openxmlformats.org/officeDocument/2006/relationships/tags" Target="../tags/tag472.xml"/><Relationship Id="rId20" Type="http://schemas.openxmlformats.org/officeDocument/2006/relationships/tags" Target="../tags/tag471.xml"/><Relationship Id="rId2" Type="http://schemas.openxmlformats.org/officeDocument/2006/relationships/tags" Target="../tags/tag453.xml"/><Relationship Id="rId19" Type="http://schemas.openxmlformats.org/officeDocument/2006/relationships/tags" Target="../tags/tag470.xml"/><Relationship Id="rId18" Type="http://schemas.openxmlformats.org/officeDocument/2006/relationships/tags" Target="../tags/tag469.xml"/><Relationship Id="rId17" Type="http://schemas.openxmlformats.org/officeDocument/2006/relationships/tags" Target="../tags/tag468.xml"/><Relationship Id="rId16" Type="http://schemas.openxmlformats.org/officeDocument/2006/relationships/tags" Target="../tags/tag467.xml"/><Relationship Id="rId15" Type="http://schemas.openxmlformats.org/officeDocument/2006/relationships/tags" Target="../tags/tag466.xml"/><Relationship Id="rId14" Type="http://schemas.openxmlformats.org/officeDocument/2006/relationships/tags" Target="../tags/tag465.xml"/><Relationship Id="rId13" Type="http://schemas.openxmlformats.org/officeDocument/2006/relationships/tags" Target="../tags/tag464.xml"/><Relationship Id="rId12" Type="http://schemas.openxmlformats.org/officeDocument/2006/relationships/tags" Target="../tags/tag463.xml"/><Relationship Id="rId11" Type="http://schemas.openxmlformats.org/officeDocument/2006/relationships/tags" Target="../tags/tag462.xml"/><Relationship Id="rId10" Type="http://schemas.openxmlformats.org/officeDocument/2006/relationships/tags" Target="../tags/tag46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 Type="http://schemas.openxmlformats.org/officeDocument/2006/relationships/tags" Target="../tags/tag483.xml"/><Relationship Id="rId16" Type="http://schemas.openxmlformats.org/officeDocument/2006/relationships/tags" Target="../tags/tag497.xml"/><Relationship Id="rId15" Type="http://schemas.openxmlformats.org/officeDocument/2006/relationships/tags" Target="../tags/tag496.xml"/><Relationship Id="rId14" Type="http://schemas.openxmlformats.org/officeDocument/2006/relationships/tags" Target="../tags/tag495.xml"/><Relationship Id="rId13" Type="http://schemas.openxmlformats.org/officeDocument/2006/relationships/tags" Target="../tags/tag494.xml"/><Relationship Id="rId12" Type="http://schemas.openxmlformats.org/officeDocument/2006/relationships/tags" Target="../tags/tag493.xml"/><Relationship Id="rId11" Type="http://schemas.openxmlformats.org/officeDocument/2006/relationships/tags" Target="../tags/tag492.xml"/><Relationship Id="rId10" Type="http://schemas.openxmlformats.org/officeDocument/2006/relationships/tags" Target="../tags/tag4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9" Type="http://schemas.openxmlformats.org/officeDocument/2006/relationships/tags" Target="../tags/tag525.xml"/><Relationship Id="rId28" Type="http://schemas.openxmlformats.org/officeDocument/2006/relationships/tags" Target="../tags/tag524.xml"/><Relationship Id="rId27" Type="http://schemas.openxmlformats.org/officeDocument/2006/relationships/tags" Target="../tags/tag523.xml"/><Relationship Id="rId26" Type="http://schemas.openxmlformats.org/officeDocument/2006/relationships/tags" Target="../tags/tag522.xml"/><Relationship Id="rId25" Type="http://schemas.openxmlformats.org/officeDocument/2006/relationships/tags" Target="../tags/tag521.xml"/><Relationship Id="rId24" Type="http://schemas.openxmlformats.org/officeDocument/2006/relationships/tags" Target="../tags/tag520.xml"/><Relationship Id="rId23" Type="http://schemas.openxmlformats.org/officeDocument/2006/relationships/tags" Target="../tags/tag519.xml"/><Relationship Id="rId22" Type="http://schemas.openxmlformats.org/officeDocument/2006/relationships/tags" Target="../tags/tag518.xml"/><Relationship Id="rId21" Type="http://schemas.openxmlformats.org/officeDocument/2006/relationships/tags" Target="../tags/tag517.xml"/><Relationship Id="rId20" Type="http://schemas.openxmlformats.org/officeDocument/2006/relationships/tags" Target="../tags/tag516.xml"/><Relationship Id="rId2" Type="http://schemas.openxmlformats.org/officeDocument/2006/relationships/tags" Target="../tags/tag498.xml"/><Relationship Id="rId19" Type="http://schemas.openxmlformats.org/officeDocument/2006/relationships/tags" Target="../tags/tag515.xml"/><Relationship Id="rId18" Type="http://schemas.openxmlformats.org/officeDocument/2006/relationships/tags" Target="../tags/tag514.xml"/><Relationship Id="rId17" Type="http://schemas.openxmlformats.org/officeDocument/2006/relationships/tags" Target="../tags/tag513.xml"/><Relationship Id="rId16" Type="http://schemas.openxmlformats.org/officeDocument/2006/relationships/tags" Target="../tags/tag512.xml"/><Relationship Id="rId15" Type="http://schemas.openxmlformats.org/officeDocument/2006/relationships/tags" Target="../tags/tag511.xml"/><Relationship Id="rId14" Type="http://schemas.openxmlformats.org/officeDocument/2006/relationships/tags" Target="../tags/tag510.xml"/><Relationship Id="rId13" Type="http://schemas.openxmlformats.org/officeDocument/2006/relationships/tags" Target="../tags/tag509.xml"/><Relationship Id="rId12" Type="http://schemas.openxmlformats.org/officeDocument/2006/relationships/tags" Target="../tags/tag508.xml"/><Relationship Id="rId11" Type="http://schemas.openxmlformats.org/officeDocument/2006/relationships/tags" Target="../tags/tag507.xml"/><Relationship Id="rId10" Type="http://schemas.openxmlformats.org/officeDocument/2006/relationships/tags" Target="../tags/tag50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533.xml"/><Relationship Id="rId8" Type="http://schemas.openxmlformats.org/officeDocument/2006/relationships/tags" Target="../tags/tag532.xml"/><Relationship Id="rId7" Type="http://schemas.openxmlformats.org/officeDocument/2006/relationships/tags" Target="../tags/tag531.xml"/><Relationship Id="rId6" Type="http://schemas.openxmlformats.org/officeDocument/2006/relationships/tags" Target="../tags/tag530.xml"/><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tags" Target="../tags/tag526.xml"/><Relationship Id="rId17" Type="http://schemas.openxmlformats.org/officeDocument/2006/relationships/tags" Target="../tags/tag541.xml"/><Relationship Id="rId16" Type="http://schemas.openxmlformats.org/officeDocument/2006/relationships/tags" Target="../tags/tag540.xml"/><Relationship Id="rId15" Type="http://schemas.openxmlformats.org/officeDocument/2006/relationships/tags" Target="../tags/tag539.xml"/><Relationship Id="rId14" Type="http://schemas.openxmlformats.org/officeDocument/2006/relationships/tags" Target="../tags/tag538.xml"/><Relationship Id="rId13" Type="http://schemas.openxmlformats.org/officeDocument/2006/relationships/tags" Target="../tags/tag537.xml"/><Relationship Id="rId12" Type="http://schemas.openxmlformats.org/officeDocument/2006/relationships/tags" Target="../tags/tag536.xml"/><Relationship Id="rId11" Type="http://schemas.openxmlformats.org/officeDocument/2006/relationships/tags" Target="../tags/tag535.xml"/><Relationship Id="rId10" Type="http://schemas.openxmlformats.org/officeDocument/2006/relationships/tags" Target="../tags/tag534.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tags" Target="../tags/tag548.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5" Type="http://schemas.openxmlformats.org/officeDocument/2006/relationships/tags" Target="../tags/tag555.xml"/><Relationship Id="rId14" Type="http://schemas.openxmlformats.org/officeDocument/2006/relationships/tags" Target="../tags/tag554.xml"/><Relationship Id="rId13" Type="http://schemas.openxmlformats.org/officeDocument/2006/relationships/tags" Target="../tags/tag553.xml"/><Relationship Id="rId12" Type="http://schemas.openxmlformats.org/officeDocument/2006/relationships/tags" Target="../tags/tag552.xml"/><Relationship Id="rId11" Type="http://schemas.openxmlformats.org/officeDocument/2006/relationships/tags" Target="../tags/tag551.xml"/><Relationship Id="rId10" Type="http://schemas.openxmlformats.org/officeDocument/2006/relationships/tags" Target="../tags/tag55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0" Type="http://schemas.openxmlformats.org/officeDocument/2006/relationships/tags" Target="../tags/tag574.xml"/><Relationship Id="rId2" Type="http://schemas.openxmlformats.org/officeDocument/2006/relationships/tags" Target="../tags/tag556.xml"/><Relationship Id="rId19" Type="http://schemas.openxmlformats.org/officeDocument/2006/relationships/tags" Target="../tags/tag573.xml"/><Relationship Id="rId18" Type="http://schemas.openxmlformats.org/officeDocument/2006/relationships/tags" Target="../tags/tag572.xml"/><Relationship Id="rId17" Type="http://schemas.openxmlformats.org/officeDocument/2006/relationships/tags" Target="../tags/tag571.xml"/><Relationship Id="rId16" Type="http://schemas.openxmlformats.org/officeDocument/2006/relationships/tags" Target="../tags/tag570.xml"/><Relationship Id="rId15" Type="http://schemas.openxmlformats.org/officeDocument/2006/relationships/tags" Target="../tags/tag569.xml"/><Relationship Id="rId14" Type="http://schemas.openxmlformats.org/officeDocument/2006/relationships/tags" Target="../tags/tag568.xml"/><Relationship Id="rId13" Type="http://schemas.openxmlformats.org/officeDocument/2006/relationships/tags" Target="../tags/tag567.xml"/><Relationship Id="rId12" Type="http://schemas.openxmlformats.org/officeDocument/2006/relationships/tags" Target="../tags/tag566.xml"/><Relationship Id="rId11" Type="http://schemas.openxmlformats.org/officeDocument/2006/relationships/tags" Target="../tags/tag565.xml"/><Relationship Id="rId10" Type="http://schemas.openxmlformats.org/officeDocument/2006/relationships/tags" Target="../tags/tag564.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577.xml"/><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585.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tags" Target="../tags/tag579.xml"/><Relationship Id="rId2" Type="http://schemas.openxmlformats.org/officeDocument/2006/relationships/tags" Target="../tags/tag578.xml"/><Relationship Id="rId17" Type="http://schemas.openxmlformats.org/officeDocument/2006/relationships/tags" Target="../tags/tag593.xml"/><Relationship Id="rId16" Type="http://schemas.openxmlformats.org/officeDocument/2006/relationships/tags" Target="../tags/tag592.xml"/><Relationship Id="rId15" Type="http://schemas.openxmlformats.org/officeDocument/2006/relationships/tags" Target="../tags/tag591.xml"/><Relationship Id="rId14" Type="http://schemas.openxmlformats.org/officeDocument/2006/relationships/tags" Target="../tags/tag590.xml"/><Relationship Id="rId13" Type="http://schemas.openxmlformats.org/officeDocument/2006/relationships/tags" Target="../tags/tag589.xml"/><Relationship Id="rId12" Type="http://schemas.openxmlformats.org/officeDocument/2006/relationships/tags" Target="../tags/tag588.xml"/><Relationship Id="rId11" Type="http://schemas.openxmlformats.org/officeDocument/2006/relationships/tags" Target="../tags/tag587.xml"/><Relationship Id="rId10" Type="http://schemas.openxmlformats.org/officeDocument/2006/relationships/tags" Target="../tags/tag58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601.xml"/><Relationship Id="rId8" Type="http://schemas.openxmlformats.org/officeDocument/2006/relationships/tags" Target="../tags/tag600.xml"/><Relationship Id="rId7" Type="http://schemas.openxmlformats.org/officeDocument/2006/relationships/tags" Target="../tags/tag599.xml"/><Relationship Id="rId6" Type="http://schemas.openxmlformats.org/officeDocument/2006/relationships/tags" Target="../tags/tag598.xml"/><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4" Type="http://schemas.openxmlformats.org/officeDocument/2006/relationships/tags" Target="../tags/tag606.xml"/><Relationship Id="rId13" Type="http://schemas.openxmlformats.org/officeDocument/2006/relationships/tags" Target="../tags/tag605.xml"/><Relationship Id="rId12" Type="http://schemas.openxmlformats.org/officeDocument/2006/relationships/tags" Target="../tags/tag604.xml"/><Relationship Id="rId11" Type="http://schemas.openxmlformats.org/officeDocument/2006/relationships/tags" Target="../tags/tag603.xml"/><Relationship Id="rId10" Type="http://schemas.openxmlformats.org/officeDocument/2006/relationships/tags" Target="../tags/tag602.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614.xml"/><Relationship Id="rId8" Type="http://schemas.openxmlformats.org/officeDocument/2006/relationships/tags" Target="../tags/tag613.xml"/><Relationship Id="rId7" Type="http://schemas.openxmlformats.org/officeDocument/2006/relationships/tags" Target="../tags/tag612.xml"/><Relationship Id="rId6" Type="http://schemas.openxmlformats.org/officeDocument/2006/relationships/tags" Target="../tags/tag611.xml"/><Relationship Id="rId5" Type="http://schemas.openxmlformats.org/officeDocument/2006/relationships/tags" Target="../tags/tag610.xml"/><Relationship Id="rId4" Type="http://schemas.openxmlformats.org/officeDocument/2006/relationships/tags" Target="../tags/tag609.xml"/><Relationship Id="rId3" Type="http://schemas.openxmlformats.org/officeDocument/2006/relationships/tags" Target="../tags/tag608.xml"/><Relationship Id="rId2" Type="http://schemas.openxmlformats.org/officeDocument/2006/relationships/tags" Target="../tags/tag607.xml"/><Relationship Id="rId13" Type="http://schemas.openxmlformats.org/officeDocument/2006/relationships/tags" Target="../tags/tag618.xml"/><Relationship Id="rId12" Type="http://schemas.openxmlformats.org/officeDocument/2006/relationships/tags" Target="../tags/tag617.xml"/><Relationship Id="rId11" Type="http://schemas.openxmlformats.org/officeDocument/2006/relationships/tags" Target="../tags/tag616.xml"/><Relationship Id="rId10" Type="http://schemas.openxmlformats.org/officeDocument/2006/relationships/tags" Target="../tags/tag615.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tags" Target="../tags/tag625.xml"/><Relationship Id="rId7" Type="http://schemas.openxmlformats.org/officeDocument/2006/relationships/tags" Target="../tags/tag624.xml"/><Relationship Id="rId6" Type="http://schemas.openxmlformats.org/officeDocument/2006/relationships/tags" Target="../tags/tag623.xml"/><Relationship Id="rId5" Type="http://schemas.openxmlformats.org/officeDocument/2006/relationships/tags" Target="../tags/tag622.xml"/><Relationship Id="rId4" Type="http://schemas.openxmlformats.org/officeDocument/2006/relationships/tags" Target="../tags/tag621.xml"/><Relationship Id="rId32" Type="http://schemas.openxmlformats.org/officeDocument/2006/relationships/tags" Target="../tags/tag649.xml"/><Relationship Id="rId31" Type="http://schemas.openxmlformats.org/officeDocument/2006/relationships/tags" Target="../tags/tag648.xml"/><Relationship Id="rId30" Type="http://schemas.openxmlformats.org/officeDocument/2006/relationships/tags" Target="../tags/tag647.xml"/><Relationship Id="rId3" Type="http://schemas.openxmlformats.org/officeDocument/2006/relationships/tags" Target="../tags/tag620.xml"/><Relationship Id="rId29" Type="http://schemas.openxmlformats.org/officeDocument/2006/relationships/tags" Target="../tags/tag646.xml"/><Relationship Id="rId28" Type="http://schemas.openxmlformats.org/officeDocument/2006/relationships/tags" Target="../tags/tag645.xml"/><Relationship Id="rId27" Type="http://schemas.openxmlformats.org/officeDocument/2006/relationships/tags" Target="../tags/tag644.xml"/><Relationship Id="rId26" Type="http://schemas.openxmlformats.org/officeDocument/2006/relationships/tags" Target="../tags/tag643.xml"/><Relationship Id="rId25" Type="http://schemas.openxmlformats.org/officeDocument/2006/relationships/tags" Target="../tags/tag642.xml"/><Relationship Id="rId24" Type="http://schemas.openxmlformats.org/officeDocument/2006/relationships/tags" Target="../tags/tag641.xml"/><Relationship Id="rId23" Type="http://schemas.openxmlformats.org/officeDocument/2006/relationships/tags" Target="../tags/tag640.xml"/><Relationship Id="rId22" Type="http://schemas.openxmlformats.org/officeDocument/2006/relationships/tags" Target="../tags/tag639.xml"/><Relationship Id="rId21" Type="http://schemas.openxmlformats.org/officeDocument/2006/relationships/tags" Target="../tags/tag638.xml"/><Relationship Id="rId20" Type="http://schemas.openxmlformats.org/officeDocument/2006/relationships/tags" Target="../tags/tag637.xml"/><Relationship Id="rId2" Type="http://schemas.openxmlformats.org/officeDocument/2006/relationships/tags" Target="../tags/tag619.xml"/><Relationship Id="rId19" Type="http://schemas.openxmlformats.org/officeDocument/2006/relationships/tags" Target="../tags/tag636.xml"/><Relationship Id="rId18" Type="http://schemas.openxmlformats.org/officeDocument/2006/relationships/tags" Target="../tags/tag635.xml"/><Relationship Id="rId17" Type="http://schemas.openxmlformats.org/officeDocument/2006/relationships/tags" Target="../tags/tag634.xml"/><Relationship Id="rId16" Type="http://schemas.openxmlformats.org/officeDocument/2006/relationships/tags" Target="../tags/tag633.xml"/><Relationship Id="rId15" Type="http://schemas.openxmlformats.org/officeDocument/2006/relationships/tags" Target="../tags/tag632.xml"/><Relationship Id="rId14" Type="http://schemas.openxmlformats.org/officeDocument/2006/relationships/tags" Target="../tags/tag631.xml"/><Relationship Id="rId13" Type="http://schemas.openxmlformats.org/officeDocument/2006/relationships/tags" Target="../tags/tag630.xml"/><Relationship Id="rId12" Type="http://schemas.openxmlformats.org/officeDocument/2006/relationships/tags" Target="../tags/tag629.xml"/><Relationship Id="rId11" Type="http://schemas.openxmlformats.org/officeDocument/2006/relationships/tags" Target="../tags/tag628.xml"/><Relationship Id="rId10" Type="http://schemas.openxmlformats.org/officeDocument/2006/relationships/tags" Target="../tags/tag627.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tags" Target="../tags/tag656.xml"/><Relationship Id="rId7" Type="http://schemas.openxmlformats.org/officeDocument/2006/relationships/tags" Target="../tags/tag655.xml"/><Relationship Id="rId6" Type="http://schemas.openxmlformats.org/officeDocument/2006/relationships/tags" Target="../tags/tag654.xml"/><Relationship Id="rId5" Type="http://schemas.openxmlformats.org/officeDocument/2006/relationships/tags" Target="../tags/tag653.xml"/><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0" Type="http://schemas.openxmlformats.org/officeDocument/2006/relationships/tags" Target="../tags/tag658.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666.xml"/><Relationship Id="rId8" Type="http://schemas.openxmlformats.org/officeDocument/2006/relationships/tags" Target="../tags/tag665.xml"/><Relationship Id="rId7" Type="http://schemas.openxmlformats.org/officeDocument/2006/relationships/tags" Target="../tags/tag664.xml"/><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3" Type="http://schemas.openxmlformats.org/officeDocument/2006/relationships/tags" Target="../tags/tag660.xml"/><Relationship Id="rId2" Type="http://schemas.openxmlformats.org/officeDocument/2006/relationships/tags" Target="../tags/tag659.xml"/><Relationship Id="rId13" Type="http://schemas.openxmlformats.org/officeDocument/2006/relationships/tags" Target="../tags/tag670.xml"/><Relationship Id="rId12" Type="http://schemas.openxmlformats.org/officeDocument/2006/relationships/tags" Target="../tags/tag669.xml"/><Relationship Id="rId11" Type="http://schemas.openxmlformats.org/officeDocument/2006/relationships/tags" Target="../tags/tag668.xml"/><Relationship Id="rId10" Type="http://schemas.openxmlformats.org/officeDocument/2006/relationships/tags" Target="../tags/tag667.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678.xml"/><Relationship Id="rId8" Type="http://schemas.openxmlformats.org/officeDocument/2006/relationships/tags" Target="../tags/tag677.xml"/><Relationship Id="rId7" Type="http://schemas.openxmlformats.org/officeDocument/2006/relationships/tags" Target="../tags/tag676.xml"/><Relationship Id="rId6" Type="http://schemas.openxmlformats.org/officeDocument/2006/relationships/tags" Target="../tags/tag675.xml"/><Relationship Id="rId5" Type="http://schemas.openxmlformats.org/officeDocument/2006/relationships/tags" Target="../tags/tag674.xml"/><Relationship Id="rId4" Type="http://schemas.openxmlformats.org/officeDocument/2006/relationships/tags" Target="../tags/tag673.xml"/><Relationship Id="rId3" Type="http://schemas.openxmlformats.org/officeDocument/2006/relationships/tags" Target="../tags/tag672.xml"/><Relationship Id="rId2" Type="http://schemas.openxmlformats.org/officeDocument/2006/relationships/tags" Target="../tags/tag671.xml"/><Relationship Id="rId18" Type="http://schemas.openxmlformats.org/officeDocument/2006/relationships/tags" Target="../tags/tag687.xml"/><Relationship Id="rId17" Type="http://schemas.openxmlformats.org/officeDocument/2006/relationships/tags" Target="../tags/tag686.xml"/><Relationship Id="rId16" Type="http://schemas.openxmlformats.org/officeDocument/2006/relationships/tags" Target="../tags/tag685.xml"/><Relationship Id="rId15" Type="http://schemas.openxmlformats.org/officeDocument/2006/relationships/tags" Target="../tags/tag684.xml"/><Relationship Id="rId14" Type="http://schemas.openxmlformats.org/officeDocument/2006/relationships/tags" Target="../tags/tag683.xml"/><Relationship Id="rId13" Type="http://schemas.openxmlformats.org/officeDocument/2006/relationships/tags" Target="../tags/tag682.xml"/><Relationship Id="rId12" Type="http://schemas.openxmlformats.org/officeDocument/2006/relationships/tags" Target="../tags/tag681.xml"/><Relationship Id="rId11" Type="http://schemas.openxmlformats.org/officeDocument/2006/relationships/tags" Target="../tags/tag680.xml"/><Relationship Id="rId10" Type="http://schemas.openxmlformats.org/officeDocument/2006/relationships/tags" Target="../tags/tag679.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695.xml"/><Relationship Id="rId8" Type="http://schemas.openxmlformats.org/officeDocument/2006/relationships/tags" Target="../tags/tag694.xml"/><Relationship Id="rId7" Type="http://schemas.openxmlformats.org/officeDocument/2006/relationships/tags" Target="../tags/tag693.xml"/><Relationship Id="rId6" Type="http://schemas.openxmlformats.org/officeDocument/2006/relationships/tags" Target="../tags/tag692.xml"/><Relationship Id="rId5" Type="http://schemas.openxmlformats.org/officeDocument/2006/relationships/tags" Target="../tags/tag691.xml"/><Relationship Id="rId4" Type="http://schemas.openxmlformats.org/officeDocument/2006/relationships/tags" Target="../tags/tag690.xml"/><Relationship Id="rId3" Type="http://schemas.openxmlformats.org/officeDocument/2006/relationships/tags" Target="../tags/tag689.xml"/><Relationship Id="rId2" Type="http://schemas.openxmlformats.org/officeDocument/2006/relationships/tags" Target="../tags/tag688.xml"/><Relationship Id="rId13" Type="http://schemas.openxmlformats.org/officeDocument/2006/relationships/tags" Target="../tags/tag699.xml"/><Relationship Id="rId12" Type="http://schemas.openxmlformats.org/officeDocument/2006/relationships/tags" Target="../tags/tag698.xml"/><Relationship Id="rId11" Type="http://schemas.openxmlformats.org/officeDocument/2006/relationships/tags" Target="../tags/tag697.xml"/><Relationship Id="rId10" Type="http://schemas.openxmlformats.org/officeDocument/2006/relationships/tags" Target="../tags/tag696.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 Type="http://schemas.openxmlformats.org/officeDocument/2006/relationships/tags" Target="../tags/tag700.xml"/><Relationship Id="rId13" Type="http://schemas.openxmlformats.org/officeDocument/2006/relationships/tags" Target="../tags/tag711.xml"/><Relationship Id="rId12" Type="http://schemas.openxmlformats.org/officeDocument/2006/relationships/tags" Target="../tags/tag710.xml"/><Relationship Id="rId11" Type="http://schemas.openxmlformats.org/officeDocument/2006/relationships/tags" Target="../tags/tag709.xml"/><Relationship Id="rId10" Type="http://schemas.openxmlformats.org/officeDocument/2006/relationships/tags" Target="../tags/tag708.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719.xml"/><Relationship Id="rId8" Type="http://schemas.openxmlformats.org/officeDocument/2006/relationships/tags" Target="../tags/tag718.xml"/><Relationship Id="rId7" Type="http://schemas.openxmlformats.org/officeDocument/2006/relationships/tags" Target="../tags/tag717.xml"/><Relationship Id="rId6" Type="http://schemas.openxmlformats.org/officeDocument/2006/relationships/tags" Target="../tags/tag716.xml"/><Relationship Id="rId5" Type="http://schemas.openxmlformats.org/officeDocument/2006/relationships/tags" Target="../tags/tag715.xml"/><Relationship Id="rId4" Type="http://schemas.openxmlformats.org/officeDocument/2006/relationships/tags" Target="../tags/tag714.xml"/><Relationship Id="rId3" Type="http://schemas.openxmlformats.org/officeDocument/2006/relationships/tags" Target="../tags/tag713.xml"/><Relationship Id="rId2" Type="http://schemas.openxmlformats.org/officeDocument/2006/relationships/tags" Target="../tags/tag712.xml"/><Relationship Id="rId15" Type="http://schemas.openxmlformats.org/officeDocument/2006/relationships/tags" Target="../tags/tag725.xml"/><Relationship Id="rId14" Type="http://schemas.openxmlformats.org/officeDocument/2006/relationships/tags" Target="../tags/tag724.xml"/><Relationship Id="rId13" Type="http://schemas.openxmlformats.org/officeDocument/2006/relationships/tags" Target="../tags/tag723.xml"/><Relationship Id="rId12" Type="http://schemas.openxmlformats.org/officeDocument/2006/relationships/tags" Target="../tags/tag722.xml"/><Relationship Id="rId11" Type="http://schemas.openxmlformats.org/officeDocument/2006/relationships/tags" Target="../tags/tag721.xml"/><Relationship Id="rId10" Type="http://schemas.openxmlformats.org/officeDocument/2006/relationships/tags" Target="../tags/tag720.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tags" Target="../tags/tag731.xml"/><Relationship Id="rId6" Type="http://schemas.openxmlformats.org/officeDocument/2006/relationships/tags" Target="../tags/tag730.xml"/><Relationship Id="rId5" Type="http://schemas.openxmlformats.org/officeDocument/2006/relationships/tags" Target="../tags/tag729.xml"/><Relationship Id="rId4" Type="http://schemas.openxmlformats.org/officeDocument/2006/relationships/tags" Target="../tags/tag728.xml"/><Relationship Id="rId3" Type="http://schemas.openxmlformats.org/officeDocument/2006/relationships/tags" Target="../tags/tag727.xml"/><Relationship Id="rId2" Type="http://schemas.openxmlformats.org/officeDocument/2006/relationships/tags" Target="../tags/tag726.xml"/><Relationship Id="rId17" Type="http://schemas.openxmlformats.org/officeDocument/2006/relationships/tags" Target="../tags/tag741.xml"/><Relationship Id="rId16" Type="http://schemas.openxmlformats.org/officeDocument/2006/relationships/tags" Target="../tags/tag740.xml"/><Relationship Id="rId15" Type="http://schemas.openxmlformats.org/officeDocument/2006/relationships/tags" Target="../tags/tag739.xml"/><Relationship Id="rId14" Type="http://schemas.openxmlformats.org/officeDocument/2006/relationships/tags" Target="../tags/tag738.xml"/><Relationship Id="rId13" Type="http://schemas.openxmlformats.org/officeDocument/2006/relationships/tags" Target="../tags/tag737.xml"/><Relationship Id="rId12" Type="http://schemas.openxmlformats.org/officeDocument/2006/relationships/tags" Target="../tags/tag736.xml"/><Relationship Id="rId11" Type="http://schemas.openxmlformats.org/officeDocument/2006/relationships/tags" Target="../tags/tag735.xml"/><Relationship Id="rId10" Type="http://schemas.openxmlformats.org/officeDocument/2006/relationships/tags" Target="../tags/tag734.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0" Type="http://schemas.openxmlformats.org/officeDocument/2006/relationships/tags" Target="../tags/tag122.xml"/><Relationship Id="rId2" Type="http://schemas.openxmlformats.org/officeDocument/2006/relationships/tags" Target="../tags/tag104.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34" name="直接连接符 33"/>
          <p:cNvCxnSpPr/>
          <p:nvPr userDrawn="1">
            <p:custDataLst>
              <p:tags r:id="rId2"/>
            </p:custDataLst>
          </p:nvPr>
        </p:nvCxnSpPr>
        <p:spPr>
          <a:xfrm flipV="1">
            <a:off x="7860624" y="3268027"/>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菱形 32"/>
          <p:cNvSpPr/>
          <p:nvPr userDrawn="1">
            <p:custDataLst>
              <p:tags r:id="rId3"/>
            </p:custDataLst>
          </p:nvPr>
        </p:nvSpPr>
        <p:spPr>
          <a:xfrm>
            <a:off x="1250129" y="3890942"/>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a:solidFill>
                <a:schemeClr val="lt1"/>
              </a:solidFill>
            </a:endParaRPr>
          </a:p>
        </p:txBody>
      </p:sp>
      <p:cxnSp>
        <p:nvCxnSpPr>
          <p:cNvPr id="32" name="直接连接符 31"/>
          <p:cNvCxnSpPr/>
          <p:nvPr userDrawn="1">
            <p:custDataLst>
              <p:tags r:id="rId4"/>
            </p:custDataLst>
          </p:nvPr>
        </p:nvCxnSpPr>
        <p:spPr>
          <a:xfrm>
            <a:off x="4696027" y="3881216"/>
            <a:ext cx="27999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菱形 26"/>
          <p:cNvSpPr/>
          <p:nvPr userDrawn="1">
            <p:custDataLst>
              <p:tags r:id="rId5"/>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8" name="菱形 27"/>
          <p:cNvSpPr/>
          <p:nvPr userDrawn="1">
            <p:custDataLst>
              <p:tags r:id="rId6"/>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9" name="菱形 28"/>
          <p:cNvSpPr/>
          <p:nvPr userDrawn="1">
            <p:custDataLst>
              <p:tags r:id="rId7"/>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30" name="菱形 29"/>
          <p:cNvSpPr/>
          <p:nvPr userDrawn="1">
            <p:custDataLst>
              <p:tags r:id="rId8"/>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cxnSp>
        <p:nvCxnSpPr>
          <p:cNvPr id="31" name="直接连接符 30"/>
          <p:cNvCxnSpPr/>
          <p:nvPr userDrawn="1">
            <p:custDataLst>
              <p:tags r:id="rId9"/>
            </p:custDataLst>
          </p:nvPr>
        </p:nvCxnSpPr>
        <p:spPr>
          <a:xfrm flipV="1">
            <a:off x="4696027" y="1483624"/>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日期占位符 15"/>
          <p:cNvSpPr>
            <a:spLocks noGrp="1"/>
          </p:cNvSpPr>
          <p:nvPr>
            <p:ph type="dt" sz="half" idx="10"/>
            <p:custDataLst>
              <p:tags r:id="rId10"/>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lIns="90170" tIns="46990" rIns="90170" bIns="46990">
            <a:normAutofit/>
          </a:bodyPr>
          <a:lstStyle/>
          <a:p>
            <a:endParaRPr lang="zh-CN" altLang="en-US" dirty="0"/>
          </a:p>
        </p:txBody>
      </p:sp>
      <p:sp>
        <p:nvSpPr>
          <p:cNvPr id="18" name="灯片编号占位符 17"/>
          <p:cNvSpPr>
            <a:spLocks noGrp="1"/>
          </p:cNvSpPr>
          <p:nvPr>
            <p:ph type="sldNum" sz="quarter" idx="12"/>
            <p:custDataLst>
              <p:tags r:id="rId12"/>
            </p:custDataLst>
          </p:nvPr>
        </p:nvSpPr>
        <p:spPr/>
        <p:txBody>
          <a:bodyPr lIns="90170" tIns="46990" rIns="90170" bIns="46990">
            <a:normAutofit/>
          </a:bodyPr>
          <a:lstStyle/>
          <a:p>
            <a:fld id="{49AE70B2-8BF9-45C0-BB95-33D1B9D3A854}" type="slidenum">
              <a:rPr lang="zh-CN" altLang="en-US" smtClean="0"/>
            </a:fld>
            <a:endParaRPr lang="zh-CN" altLang="en-US" dirty="0"/>
          </a:p>
        </p:txBody>
      </p:sp>
      <p:grpSp>
        <p:nvGrpSpPr>
          <p:cNvPr id="7" name="组合 6"/>
          <p:cNvGrpSpPr/>
          <p:nvPr userDrawn="1">
            <p:custDataLst>
              <p:tags r:id="rId13"/>
            </p:custDataLst>
          </p:nvPr>
        </p:nvGrpSpPr>
        <p:grpSpPr>
          <a:xfrm>
            <a:off x="9738995" y="2426970"/>
            <a:ext cx="1783080" cy="1169035"/>
            <a:chOff x="7788812" y="2050366"/>
            <a:chExt cx="4205068" cy="2757268"/>
          </a:xfrm>
        </p:grpSpPr>
        <p:sp>
          <p:nvSpPr>
            <p:cNvPr id="8" name="菱形 7"/>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sp>
          <p:nvSpPr>
            <p:cNvPr id="9" name="菱形 8"/>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grpSp>
      <p:grpSp>
        <p:nvGrpSpPr>
          <p:cNvPr id="10" name="组合 9"/>
          <p:cNvGrpSpPr/>
          <p:nvPr userDrawn="1">
            <p:custDataLst>
              <p:tags r:id="rId16"/>
            </p:custDataLst>
          </p:nvPr>
        </p:nvGrpSpPr>
        <p:grpSpPr>
          <a:xfrm flipH="1">
            <a:off x="668655" y="2453640"/>
            <a:ext cx="1783080" cy="1169035"/>
            <a:chOff x="7788812" y="2050366"/>
            <a:chExt cx="4205068" cy="2757268"/>
          </a:xfrm>
        </p:grpSpPr>
        <p:sp>
          <p:nvSpPr>
            <p:cNvPr id="11" name="菱形 10"/>
            <p:cNvSpPr/>
            <p:nvPr>
              <p:custDataLst>
                <p:tags r:id="rId17"/>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sp>
          <p:nvSpPr>
            <p:cNvPr id="12" name="菱形 11"/>
            <p:cNvSpPr/>
            <p:nvPr>
              <p:custDataLst>
                <p:tags r:id="rId18"/>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grpSp>
      <p:grpSp>
        <p:nvGrpSpPr>
          <p:cNvPr id="13" name="组合 12"/>
          <p:cNvGrpSpPr/>
          <p:nvPr userDrawn="1">
            <p:custDataLst>
              <p:tags r:id="rId19"/>
            </p:custDataLst>
          </p:nvPr>
        </p:nvGrpSpPr>
        <p:grpSpPr>
          <a:xfrm>
            <a:off x="982980" y="2924810"/>
            <a:ext cx="1134745" cy="224790"/>
            <a:chOff x="1489" y="4565"/>
            <a:chExt cx="1787" cy="354"/>
          </a:xfrm>
        </p:grpSpPr>
        <p:sp>
          <p:nvSpPr>
            <p:cNvPr id="14" name="菱形 13"/>
            <p:cNvSpPr/>
            <p:nvPr userDrawn="1">
              <p:custDataLst>
                <p:tags r:id="rId2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15" name="菱形 14"/>
            <p:cNvSpPr/>
            <p:nvPr userDrawn="1">
              <p:custDataLst>
                <p:tags r:id="rId2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19" name="菱形 18"/>
            <p:cNvSpPr/>
            <p:nvPr userDrawn="1">
              <p:custDataLst>
                <p:tags r:id="rId2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0" name="菱形 19"/>
            <p:cNvSpPr/>
            <p:nvPr userDrawn="1">
              <p:custDataLst>
                <p:tags r:id="rId2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grpSp>
      <p:grpSp>
        <p:nvGrpSpPr>
          <p:cNvPr id="21" name="组合 20"/>
          <p:cNvGrpSpPr/>
          <p:nvPr userDrawn="1">
            <p:custDataLst>
              <p:tags r:id="rId24"/>
            </p:custDataLst>
          </p:nvPr>
        </p:nvGrpSpPr>
        <p:grpSpPr>
          <a:xfrm>
            <a:off x="10076815" y="2888615"/>
            <a:ext cx="1134745" cy="224790"/>
            <a:chOff x="1489" y="4565"/>
            <a:chExt cx="1787" cy="354"/>
          </a:xfrm>
        </p:grpSpPr>
        <p:sp>
          <p:nvSpPr>
            <p:cNvPr id="22" name="菱形 21"/>
            <p:cNvSpPr/>
            <p:nvPr userDrawn="1">
              <p:custDataLst>
                <p:tags r:id="rId2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3" name="菱形 22"/>
            <p:cNvSpPr/>
            <p:nvPr userDrawn="1">
              <p:custDataLst>
                <p:tags r:id="rId2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4" name="菱形 23"/>
            <p:cNvSpPr/>
            <p:nvPr userDrawn="1">
              <p:custDataLst>
                <p:tags r:id="rId2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5" name="菱形 24"/>
            <p:cNvSpPr/>
            <p:nvPr userDrawn="1">
              <p:custDataLst>
                <p:tags r:id="rId2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grpSp>
      <p:sp>
        <p:nvSpPr>
          <p:cNvPr id="45" name="任意多边形: 形状 44"/>
          <p:cNvSpPr/>
          <p:nvPr userDrawn="1">
            <p:custDataLst>
              <p:tags r:id="rId29"/>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ctr">
            <a:normAutofit/>
          </a:bodyPr>
          <a:lstStyle/>
          <a:p>
            <a:pPr algn="ctr"/>
            <a:endParaRPr lang="zh-CN" altLang="en-US">
              <a:solidFill>
                <a:schemeClr val="lt1"/>
              </a:solidFill>
            </a:endParaRPr>
          </a:p>
        </p:txBody>
      </p:sp>
      <p:sp>
        <p:nvSpPr>
          <p:cNvPr id="2" name="标题 1"/>
          <p:cNvSpPr>
            <a:spLocks noGrp="1"/>
          </p:cNvSpPr>
          <p:nvPr>
            <p:ph type="ctrTitle" hasCustomPrompt="1"/>
            <p:custDataLst>
              <p:tags r:id="rId30"/>
            </p:custDataLst>
          </p:nvPr>
        </p:nvSpPr>
        <p:spPr>
          <a:xfrm>
            <a:off x="2529840" y="2139316"/>
            <a:ext cx="7310755" cy="1198880"/>
          </a:xfrm>
        </p:spPr>
        <p:txBody>
          <a:bodyPr lIns="90170" tIns="46990" rIns="90170" bIns="46990" anchor="b" anchorCtr="0">
            <a:normAutofit/>
          </a:bodyPr>
          <a:lstStyle>
            <a:lvl1pPr algn="ctr">
              <a:defRPr sz="6000" spc="600" baseline="0">
                <a:solidFill>
                  <a:schemeClr val="accent1"/>
                </a:solidFill>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1"/>
            </p:custDataLst>
          </p:nvPr>
        </p:nvSpPr>
        <p:spPr>
          <a:xfrm>
            <a:off x="4559257" y="3429000"/>
            <a:ext cx="3072981" cy="398780"/>
          </a:xfrm>
        </p:spPr>
        <p:txBody>
          <a:bodyPr lIns="90170" tIns="46990" rIns="90170" bIns="46990">
            <a:normAutofit/>
          </a:bodyPr>
          <a:lstStyle>
            <a:lvl1pPr marL="0" indent="0" algn="ctr" eaLnBrk="1" fontAlgn="auto" latinLnBrk="0" hangingPunct="1">
              <a:lnSpc>
                <a:spcPct val="100000"/>
              </a:lnSpc>
              <a:buNone/>
              <a:defRPr sz="2000" u="none" strike="noStrike" kern="1200" cap="none" spc="200" normalizeH="0" baseline="0">
                <a:solidFill>
                  <a:schemeClr val="accent1"/>
                </a:solidFill>
                <a:uFillTx/>
                <a:latin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283210" y="273050"/>
            <a:ext cx="11619230" cy="6311900"/>
            <a:chOff x="283210" y="273050"/>
            <a:chExt cx="11619230" cy="6311900"/>
          </a:xfrm>
        </p:grpSpPr>
        <p:sp>
          <p:nvSpPr>
            <p:cNvPr id="28" name="矩形 27"/>
            <p:cNvSpPr/>
            <p:nvPr userDrawn="1">
              <p:custDataLst>
                <p:tags r:id="rId3"/>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29" name="组合 28"/>
            <p:cNvGrpSpPr/>
            <p:nvPr userDrawn="1">
              <p:custDataLst>
                <p:tags r:id="rId4"/>
              </p:custDataLst>
            </p:nvPr>
          </p:nvGrpSpPr>
          <p:grpSpPr>
            <a:xfrm flipH="1">
              <a:off x="283210" y="6022340"/>
              <a:ext cx="857885" cy="562610"/>
              <a:chOff x="7788812" y="2050366"/>
              <a:chExt cx="4205068" cy="2757268"/>
            </a:xfrm>
          </p:grpSpPr>
          <p:sp>
            <p:nvSpPr>
              <p:cNvPr id="33" name="菱形 32"/>
              <p:cNvSpPr/>
              <p:nvPr>
                <p:custDataLst>
                  <p:tags r:id="rId5"/>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4" name="菱形 33"/>
              <p:cNvSpPr/>
              <p:nvPr>
                <p:custDataLst>
                  <p:tags r:id="rId6"/>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30" name="组合 29"/>
            <p:cNvGrpSpPr/>
            <p:nvPr userDrawn="1">
              <p:custDataLst>
                <p:tags r:id="rId7"/>
              </p:custDataLst>
            </p:nvPr>
          </p:nvGrpSpPr>
          <p:grpSpPr>
            <a:xfrm flipH="1">
              <a:off x="11044555" y="273050"/>
              <a:ext cx="857885" cy="562610"/>
              <a:chOff x="7788812" y="2050366"/>
              <a:chExt cx="4205068" cy="2757268"/>
            </a:xfrm>
          </p:grpSpPr>
          <p:sp>
            <p:nvSpPr>
              <p:cNvPr id="31" name="菱形 30"/>
              <p:cNvSpPr/>
              <p:nvPr>
                <p:custDataLst>
                  <p:tags r:id="rId8"/>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2" name="菱形 31"/>
              <p:cNvSpPr/>
              <p:nvPr>
                <p:custDataLst>
                  <p:tags r:id="rId9"/>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31" name="直接连接符 30"/>
          <p:cNvCxnSpPr/>
          <p:nvPr userDrawn="1">
            <p:custDataLst>
              <p:tags r:id="rId2"/>
            </p:custDataLst>
          </p:nvPr>
        </p:nvCxnSpPr>
        <p:spPr>
          <a:xfrm>
            <a:off x="4696027" y="3881216"/>
            <a:ext cx="27999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custDataLst>
              <p:tags r:id="rId3"/>
            </p:custDataLst>
          </p:nvPr>
        </p:nvGrpSpPr>
        <p:grpSpPr>
          <a:xfrm flipH="1">
            <a:off x="668655" y="2453640"/>
            <a:ext cx="1783080" cy="1169035"/>
            <a:chOff x="7788812" y="2050366"/>
            <a:chExt cx="4205068" cy="2757268"/>
          </a:xfrm>
        </p:grpSpPr>
        <p:sp>
          <p:nvSpPr>
            <p:cNvPr id="7" name="菱形 6"/>
            <p:cNvSpPr/>
            <p:nvPr>
              <p:custDataLst>
                <p:tags r:id="rId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custDataLst>
                <p:tags r:id="rId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custDataLst>
              <p:tags r:id="rId6"/>
            </p:custDataLst>
          </p:nvPr>
        </p:nvGrpSpPr>
        <p:grpSpPr>
          <a:xfrm>
            <a:off x="982980" y="2924810"/>
            <a:ext cx="1134745" cy="224790"/>
            <a:chOff x="1489" y="4565"/>
            <a:chExt cx="1787" cy="354"/>
          </a:xfrm>
        </p:grpSpPr>
        <p:sp>
          <p:nvSpPr>
            <p:cNvPr id="10" name="菱形 9"/>
            <p:cNvSpPr/>
            <p:nvPr userDrawn="1">
              <p:custDataLst>
                <p:tags r:id="rId7"/>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8"/>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9"/>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0"/>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custDataLst>
              <p:tags r:id="rId11"/>
            </p:custDataLst>
          </p:nvPr>
        </p:nvGrpSpPr>
        <p:grpSpPr>
          <a:xfrm>
            <a:off x="9738995" y="2426970"/>
            <a:ext cx="1783080" cy="1169035"/>
            <a:chOff x="7788812" y="2050366"/>
            <a:chExt cx="4205068" cy="2757268"/>
          </a:xfrm>
        </p:grpSpPr>
        <p:sp>
          <p:nvSpPr>
            <p:cNvPr id="15" name="菱形 14"/>
            <p:cNvSpPr/>
            <p:nvPr>
              <p:custDataLst>
                <p:tags r:id="rId12"/>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custDataLst>
                <p:tags r:id="rId13"/>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custDataLst>
              <p:tags r:id="rId14"/>
            </p:custDataLst>
          </p:nvPr>
        </p:nvGrpSpPr>
        <p:grpSpPr>
          <a:xfrm>
            <a:off x="10076815" y="2888615"/>
            <a:ext cx="1134745" cy="224790"/>
            <a:chOff x="1489" y="4565"/>
            <a:chExt cx="1787" cy="354"/>
          </a:xfrm>
        </p:grpSpPr>
        <p:sp>
          <p:nvSpPr>
            <p:cNvPr id="18" name="菱形 17"/>
            <p:cNvSpPr/>
            <p:nvPr userDrawn="1">
              <p:custDataLst>
                <p:tags r:id="rId1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1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1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userDrawn="1">
              <p:custDataLst>
                <p:tags r:id="rId1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1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0"/>
            </p:custDataLst>
          </p:nvPr>
        </p:nvSpPr>
        <p:spPr/>
        <p:txBody>
          <a:bodyPr/>
          <a:lstStyle/>
          <a:p>
            <a:endParaRPr lang="zh-CN" altLang="en-US"/>
          </a:p>
        </p:txBody>
      </p:sp>
      <p:sp>
        <p:nvSpPr>
          <p:cNvPr id="5" name="灯片编号占位符 4"/>
          <p:cNvSpPr>
            <a:spLocks noGrp="1"/>
          </p:cNvSpPr>
          <p:nvPr>
            <p:ph type="sldNum" sz="quarter" idx="12"/>
            <p:custDataLst>
              <p:tags r:id="rId21"/>
            </p:custDataLst>
          </p:nvPr>
        </p:nvSpPr>
        <p:spPr/>
        <p:txBody>
          <a:bodyPr/>
          <a:lstStyle/>
          <a:p>
            <a:fld id="{49AE70B2-8BF9-45C0-BB95-33D1B9D3A854}" type="slidenum">
              <a:rPr lang="zh-CN" altLang="en-US" smtClean="0"/>
            </a:fld>
            <a:endParaRPr lang="zh-CN" altLang="en-US"/>
          </a:p>
        </p:txBody>
      </p:sp>
      <p:sp>
        <p:nvSpPr>
          <p:cNvPr id="22" name="菱形 21"/>
          <p:cNvSpPr/>
          <p:nvPr userDrawn="1">
            <p:custDataLst>
              <p:tags r:id="rId22"/>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userDrawn="1">
            <p:custDataLst>
              <p:tags r:id="rId23"/>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userDrawn="1">
            <p:custDataLst>
              <p:tags r:id="rId24"/>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userDrawn="1">
            <p:custDataLst>
              <p:tags r:id="rId25"/>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26"/>
            </p:custDataLst>
          </p:nvPr>
        </p:nvSpPr>
        <p:spPr>
          <a:xfrm>
            <a:off x="10574893" y="1872448"/>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27"/>
            </p:custDataLst>
          </p:nvPr>
        </p:nvSpPr>
        <p:spPr>
          <a:xfrm>
            <a:off x="1250129" y="3890942"/>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custDataLst>
              <p:tags r:id="rId28"/>
            </p:custDataLst>
          </p:nvPr>
        </p:nvCxnSpPr>
        <p:spPr>
          <a:xfrm flipV="1">
            <a:off x="4696027" y="1483624"/>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9"/>
            </p:custDataLst>
          </p:nvPr>
        </p:nvCxnSpPr>
        <p:spPr>
          <a:xfrm flipV="1">
            <a:off x="7860624" y="3268027"/>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userDrawn="1">
            <p:custDataLst>
              <p:tags r:id="rId30"/>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31"/>
            </p:custDataLst>
          </p:nvPr>
        </p:nvSpPr>
        <p:spPr>
          <a:xfrm>
            <a:off x="3162498" y="2141528"/>
            <a:ext cx="5867005" cy="1203652"/>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9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7" name="文本占位符 36"/>
          <p:cNvSpPr>
            <a:spLocks noGrp="1"/>
          </p:cNvSpPr>
          <p:nvPr>
            <p:ph type="body" sz="quarter" idx="13" hasCustomPrompt="1"/>
            <p:custDataLst>
              <p:tags r:id="rId32"/>
            </p:custDataLst>
          </p:nvPr>
        </p:nvSpPr>
        <p:spPr>
          <a:xfrm>
            <a:off x="4559258" y="3459547"/>
            <a:ext cx="3084046" cy="375507"/>
          </a:xfrm>
        </p:spPr>
        <p:txBody>
          <a:bodyPr lIns="90000" tIns="46800" rIns="90000" bIns="46800">
            <a:normAutofit/>
          </a:bodyPr>
          <a:lstStyle>
            <a:lvl1pPr marL="0" indent="0" algn="ctr">
              <a:buNone/>
              <a:defRPr baseline="0">
                <a:solidFill>
                  <a:schemeClr val="accent1"/>
                </a:solidFill>
                <a:latin typeface="Arial" panose="020B060402020209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rot="10800000">
            <a:off x="5528628" y="6442075"/>
            <a:ext cx="1134745" cy="224790"/>
            <a:chOff x="1489" y="4565"/>
            <a:chExt cx="1787" cy="354"/>
          </a:xfrm>
        </p:grpSpPr>
        <p:sp>
          <p:nvSpPr>
            <p:cNvPr id="10" name="菱形 9"/>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8" name="标题 7"/>
          <p:cNvSpPr>
            <a:spLocks noGrp="1"/>
          </p:cNvSpPr>
          <p:nvPr>
            <p:ph type="title"/>
            <p:custDataLst>
              <p:tags r:id="rId10"/>
            </p:custDataLst>
          </p:nvPr>
        </p:nvSpPr>
        <p:spPr/>
        <p:txBody>
          <a:bodyPr lIns="90000" tIns="46800" rIns="90000" bIns="46800">
            <a:normAutofit/>
          </a:bodyPr>
          <a:lstStyle>
            <a:lvl1pPr>
              <a:defRPr baseline="0">
                <a:latin typeface="Arial" panose="020B0604020202090204" pitchFamily="34" charset="0"/>
              </a:defRPr>
            </a:lvl1p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31" name="组合 30"/>
          <p:cNvGrpSpPr/>
          <p:nvPr userDrawn="1">
            <p:custDataLst>
              <p:tags r:id="rId3"/>
            </p:custDataLst>
          </p:nvPr>
        </p:nvGrpSpPr>
        <p:grpSpPr>
          <a:xfrm flipH="1">
            <a:off x="283210" y="6022340"/>
            <a:ext cx="857885" cy="562610"/>
            <a:chOff x="7788812" y="2050366"/>
            <a:chExt cx="4205068" cy="2757268"/>
          </a:xfrm>
        </p:grpSpPr>
        <p:sp>
          <p:nvSpPr>
            <p:cNvPr id="32" name="菱形 31"/>
            <p:cNvSpPr/>
            <p:nvPr>
              <p:custDataLst>
                <p:tags r:id="rId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3" name="菱形 32"/>
            <p:cNvSpPr/>
            <p:nvPr>
              <p:custDataLst>
                <p:tags r:id="rId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8" name="组合 7"/>
          <p:cNvGrpSpPr/>
          <p:nvPr userDrawn="1">
            <p:custDataLst>
              <p:tags r:id="rId6"/>
            </p:custDataLst>
          </p:nvPr>
        </p:nvGrpSpPr>
        <p:grpSpPr>
          <a:xfrm flipH="1">
            <a:off x="11044555" y="273050"/>
            <a:ext cx="857885" cy="562610"/>
            <a:chOff x="7788812" y="2050366"/>
            <a:chExt cx="4205068" cy="2757268"/>
          </a:xfrm>
        </p:grpSpPr>
        <p:sp>
          <p:nvSpPr>
            <p:cNvPr id="10" name="菱形 9"/>
            <p:cNvSpPr/>
            <p:nvPr>
              <p:custDataLst>
                <p:tags r:id="rId7"/>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16" name="菱形 15"/>
            <p:cNvSpPr/>
            <p:nvPr>
              <p:custDataLst>
                <p:tags r:id="rId8"/>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页脚占位符 3"/>
          <p:cNvSpPr>
            <a:spLocks noGrp="1"/>
          </p:cNvSpPr>
          <p:nvPr>
            <p:ph type="ftr" sz="quarter" idx="11"/>
            <p:custDataLst>
              <p:tags r:id="rId11"/>
            </p:custDataLst>
          </p:nvPr>
        </p:nvSpPr>
        <p:spPr>
          <a:xfrm>
            <a:off x="4116000" y="6349833"/>
            <a:ext cx="3960000" cy="316800"/>
          </a:xfrm>
        </p:spPr>
        <p:txBody>
          <a:bodyPr/>
          <a:lstStyle>
            <a:lvl1pPr>
              <a:defRPr baseline="0">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a:lstStyle>
            <a:lvl1pPr>
              <a:defRPr baseline="0">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3" name="日期占位符 2"/>
          <p:cNvSpPr>
            <a:spLocks noGrp="1"/>
          </p:cNvSpPr>
          <p:nvPr>
            <p:ph type="dt" sz="half" idx="10"/>
            <p:custDataLst>
              <p:tags r:id="rId13"/>
            </p:custDataLst>
          </p:nvPr>
        </p:nvSpPr>
        <p:spPr>
          <a:xfrm>
            <a:off x="879742" y="6349833"/>
            <a:ext cx="2700000" cy="316800"/>
          </a:xfrm>
        </p:spPr>
        <p:txBody>
          <a:bodyPr/>
          <a:lstStyle>
            <a:lvl1pPr>
              <a:defRPr baseline="0">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5560" y="-4445"/>
            <a:ext cx="504126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27" name="组合 26"/>
          <p:cNvGrpSpPr/>
          <p:nvPr userDrawn="1">
            <p:custDataLst>
              <p:tags r:id="rId3"/>
            </p:custDataLst>
          </p:nvPr>
        </p:nvGrpSpPr>
        <p:grpSpPr>
          <a:xfrm>
            <a:off x="116112" y="6508233"/>
            <a:ext cx="1134745" cy="224790"/>
            <a:chOff x="1489" y="4565"/>
            <a:chExt cx="1787" cy="354"/>
          </a:xfrm>
        </p:grpSpPr>
        <p:sp>
          <p:nvSpPr>
            <p:cNvPr id="28" name="菱形 27"/>
            <p:cNvSpPr/>
            <p:nvPr userDrawn="1">
              <p:custDataLst>
                <p:tags r:id="rId4"/>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5"/>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userDrawn="1">
              <p:custDataLst>
                <p:tags r:id="rId6"/>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userDrawn="1">
              <p:custDataLst>
                <p:tags r:id="rId7"/>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8"/>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586800" y="1764000"/>
            <a:ext cx="3956400" cy="4093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5175885" y="770255"/>
            <a:ext cx="6405245" cy="508762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32" name="组合 31"/>
          <p:cNvGrpSpPr/>
          <p:nvPr userDrawn="1">
            <p:custDataLst>
              <p:tags r:id="rId14"/>
            </p:custDataLst>
          </p:nvPr>
        </p:nvGrpSpPr>
        <p:grpSpPr>
          <a:xfrm rot="10800000">
            <a:off x="10866755" y="205740"/>
            <a:ext cx="1134745" cy="224790"/>
            <a:chOff x="1489" y="4565"/>
            <a:chExt cx="1787" cy="354"/>
          </a:xfrm>
        </p:grpSpPr>
        <p:sp>
          <p:nvSpPr>
            <p:cNvPr id="33" name="菱形 32"/>
            <p:cNvSpPr/>
            <p:nvPr userDrawn="1">
              <p:custDataLst>
                <p:tags r:id="rId1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rot="10800000">
            <a:off x="5528628" y="6442075"/>
            <a:ext cx="1134745" cy="224790"/>
            <a:chOff x="1489" y="4565"/>
            <a:chExt cx="1787" cy="354"/>
          </a:xfrm>
        </p:grpSpPr>
        <p:sp>
          <p:nvSpPr>
            <p:cNvPr id="15" name="菱形 14"/>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7"/>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3999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grpSp>
        <p:nvGrpSpPr>
          <p:cNvPr id="32" name="组合 31"/>
          <p:cNvGrpSpPr/>
          <p:nvPr userDrawn="1">
            <p:custDataLst>
              <p:tags r:id="rId9"/>
            </p:custDataLst>
          </p:nvPr>
        </p:nvGrpSpPr>
        <p:grpSpPr>
          <a:xfrm rot="10800000">
            <a:off x="5528628" y="205740"/>
            <a:ext cx="1134745" cy="224790"/>
            <a:chOff x="1489" y="4565"/>
            <a:chExt cx="1787" cy="354"/>
          </a:xfrm>
        </p:grpSpPr>
        <p:sp>
          <p:nvSpPr>
            <p:cNvPr id="33" name="菱形 32"/>
            <p:cNvSpPr/>
            <p:nvPr userDrawn="1">
              <p:custDataLst>
                <p:tags r:id="rId1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32" name="组合 31"/>
          <p:cNvGrpSpPr/>
          <p:nvPr userDrawn="1">
            <p:custDataLst>
              <p:tags r:id="rId2"/>
            </p:custDataLst>
          </p:nvPr>
        </p:nvGrpSpPr>
        <p:grpSpPr>
          <a:xfrm rot="10800000">
            <a:off x="10789920" y="6442075"/>
            <a:ext cx="1134745" cy="224790"/>
            <a:chOff x="1489" y="4565"/>
            <a:chExt cx="1787" cy="354"/>
          </a:xfrm>
        </p:grpSpPr>
        <p:sp>
          <p:nvSpPr>
            <p:cNvPr id="33" name="菱形 32"/>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7"/>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579600" y="237600"/>
            <a:ext cx="11037600" cy="441964"/>
          </a:xfrm>
        </p:spPr>
        <p:txBody>
          <a:bodyPr lIns="90000" tIns="46800" rIns="90000" bIns="46800">
            <a:normAutofit/>
          </a:bodyPr>
          <a:lstStyle>
            <a:lvl1pPr>
              <a:defRPr sz="28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589"/>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grpSp>
        <p:nvGrpSpPr>
          <p:cNvPr id="32" name="组合 31"/>
          <p:cNvGrpSpPr/>
          <p:nvPr userDrawn="1">
            <p:custDataLst>
              <p:tags r:id="rId8"/>
            </p:custDataLst>
          </p:nvPr>
        </p:nvGrpSpPr>
        <p:grpSpPr>
          <a:xfrm rot="16200000">
            <a:off x="11275695" y="3243580"/>
            <a:ext cx="1134745" cy="224790"/>
            <a:chOff x="1489" y="4565"/>
            <a:chExt cx="1787" cy="354"/>
          </a:xfrm>
        </p:grpSpPr>
        <p:sp>
          <p:nvSpPr>
            <p:cNvPr id="33" name="菱形 32"/>
            <p:cNvSpPr/>
            <p:nvPr userDrawn="1">
              <p:custDataLst>
                <p:tags r:id="rId9"/>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0"/>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1"/>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2"/>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custDataLst>
              <p:tags r:id="rId13"/>
            </p:custDataLst>
          </p:nvPr>
        </p:nvGrpSpPr>
        <p:grpSpPr>
          <a:xfrm rot="16200000">
            <a:off x="-299720" y="3243580"/>
            <a:ext cx="1134745" cy="224790"/>
            <a:chOff x="1489" y="4565"/>
            <a:chExt cx="1787" cy="354"/>
          </a:xfrm>
        </p:grpSpPr>
        <p:sp>
          <p:nvSpPr>
            <p:cNvPr id="12" name="菱形 11"/>
            <p:cNvSpPr/>
            <p:nvPr userDrawn="1">
              <p:custDataLst>
                <p:tags r:id="rId14"/>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5"/>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6"/>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7"/>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descr="图片1"/>
          <p:cNvPicPr>
            <a:picLocks noChangeAspect="1"/>
          </p:cNvPicPr>
          <p:nvPr>
            <p:custDataLst>
              <p:tags r:id="rId2"/>
            </p:custDataLst>
          </p:nvPr>
        </p:nvPicPr>
        <p:blipFill>
          <a:blip r:embed="rId3"/>
          <a:stretch>
            <a:fillRect/>
          </a:stretch>
        </p:blipFill>
        <p:spPr>
          <a:xfrm>
            <a:off x="-10636" y="0"/>
            <a:ext cx="12203430" cy="6878003"/>
          </a:xfrm>
          <a:prstGeom prst="rect">
            <a:avLst/>
          </a:prstGeom>
        </p:spPr>
      </p:pic>
      <p:pic>
        <p:nvPicPr>
          <p:cNvPr id="2" name="图片 1" descr="图片2"/>
          <p:cNvPicPr>
            <a:picLocks noChangeAspect="1"/>
          </p:cNvPicPr>
          <p:nvPr>
            <p:custDataLst>
              <p:tags r:id="rId4"/>
            </p:custDataLst>
          </p:nvPr>
        </p:nvPicPr>
        <p:blipFill>
          <a:blip r:embed="rId5"/>
          <a:stretch>
            <a:fillRect/>
          </a:stretch>
        </p:blipFill>
        <p:spPr>
          <a:xfrm>
            <a:off x="-10636" y="0"/>
            <a:ext cx="1968875" cy="1726552"/>
          </a:xfrm>
          <a:prstGeom prst="rect">
            <a:avLst/>
          </a:prstGeom>
        </p:spPr>
      </p:pic>
      <p:pic>
        <p:nvPicPr>
          <p:cNvPr id="4" name="图片 3" descr="图片1"/>
          <p:cNvPicPr>
            <a:picLocks noChangeAspect="1"/>
          </p:cNvPicPr>
          <p:nvPr>
            <p:custDataLst>
              <p:tags r:id="rId6"/>
            </p:custDataLst>
          </p:nvPr>
        </p:nvPicPr>
        <p:blipFill>
          <a:blip r:embed="rId7"/>
          <a:stretch>
            <a:fillRect/>
          </a:stretch>
        </p:blipFill>
        <p:spPr>
          <a:xfrm>
            <a:off x="6637654" y="2339340"/>
            <a:ext cx="5555140" cy="4538663"/>
          </a:xfrm>
          <a:prstGeom prst="rect">
            <a:avLst/>
          </a:prstGeom>
        </p:spPr>
      </p:pic>
      <p:sp>
        <p:nvSpPr>
          <p:cNvPr id="16" name="日期占位符 15"/>
          <p:cNvSpPr>
            <a:spLocks noGrp="1"/>
          </p:cNvSpPr>
          <p:nvPr>
            <p:ph type="dt" sz="half" idx="10"/>
            <p:custDataLst>
              <p:tags r:id="rId8"/>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solidFill>
                  <a:schemeClr val="lt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5" name="标题 1"/>
          <p:cNvSpPr/>
          <p:nvPr>
            <p:ph type="ctrTitle" idx="1" hasCustomPrompt="1"/>
            <p:custDataLst>
              <p:tags r:id="rId11"/>
            </p:custDataLst>
          </p:nvPr>
        </p:nvSpPr>
        <p:spPr>
          <a:xfrm>
            <a:off x="342265" y="2967004"/>
            <a:ext cx="6696697" cy="1106805"/>
          </a:xfrm>
          <a:noFill/>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300" normalizeH="0" baseline="0" noProof="1" dirty="0">
                <a:solidFill>
                  <a:schemeClr val="dk1">
                    <a:lumMod val="85000"/>
                    <a:lumOff val="15000"/>
                  </a:schemeClr>
                </a:solidFill>
                <a:uFillTx/>
                <a:latin typeface="Arial" panose="020B0604020202090204" pitchFamily="34" charset="0"/>
                <a:ea typeface="汉仪文黑-85简" panose="00020600040101010101" charset="-122"/>
                <a:cs typeface="+mn-cs"/>
              </a:defRPr>
            </a:lvl1pPr>
          </a:lstStyle>
          <a:p>
            <a:pPr lvl="0"/>
            <a:r>
              <a:rPr>
                <a:sym typeface="+mn-ea"/>
              </a:rPr>
              <a:t>编辑标题</a:t>
            </a:r>
            <a:endParaRPr>
              <a:sym typeface="+mn-ea"/>
            </a:endParaRPr>
          </a:p>
        </p:txBody>
      </p:sp>
      <p:sp>
        <p:nvSpPr>
          <p:cNvPr id="6" name="文本占位符 2"/>
          <p:cNvSpPr/>
          <p:nvPr>
            <p:ph type="body" idx="2" hasCustomPrompt="1"/>
            <p:custDataLst>
              <p:tags r:id="rId12"/>
            </p:custDataLst>
          </p:nvPr>
        </p:nvSpPr>
        <p:spPr>
          <a:xfrm>
            <a:off x="342265" y="4100479"/>
            <a:ext cx="6330302" cy="1431008"/>
          </a:xfrm>
          <a:noFill/>
        </p:spPr>
        <p:txBody>
          <a:bodyPr vert="horz" wrap="square" lIns="101600" tIns="0" rIns="82550" bIns="0" rtlCol="0">
            <a:normAutofit/>
          </a:bodyPr>
          <a:lstStyle>
            <a:lvl1pPr marL="0" marR="0" indent="-228600" algn="l" defTabSz="914400" rtl="0" eaLnBrk="1" fontAlgn="auto" latinLnBrk="0" hangingPunct="1">
              <a:lnSpc>
                <a:spcPct val="150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90204" pitchFamily="34" charset="0"/>
                <a:ea typeface="汉仪文黑-55简" panose="00020600040101010101" charset="-122"/>
                <a:cs typeface="汉仪中简黑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7" name="文本占位符 3"/>
          <p:cNvSpPr/>
          <p:nvPr>
            <p:ph type="body" idx="3" hasCustomPrompt="1"/>
            <p:custDataLst>
              <p:tags r:id="rId13"/>
            </p:custDataLst>
          </p:nvPr>
        </p:nvSpPr>
        <p:spPr>
          <a:xfrm>
            <a:off x="342265" y="1865630"/>
            <a:ext cx="3683622" cy="1074704"/>
          </a:xfrm>
          <a:noFill/>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4400" b="0" i="0" u="none" strike="noStrike" kern="1200" cap="none" spc="300" normalizeH="0" baseline="0" noProof="1" dirty="0" err="1">
                <a:solidFill>
                  <a:schemeClr val="dk1">
                    <a:lumMod val="85000"/>
                    <a:lumOff val="15000"/>
                  </a:schemeClr>
                </a:solidFill>
                <a:uFillTx/>
                <a:latin typeface="Arial" panose="020B060402020209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56210" y="6426200"/>
            <a:ext cx="1134745" cy="224790"/>
            <a:chOff x="1489" y="4565"/>
            <a:chExt cx="1787" cy="354"/>
          </a:xfrm>
        </p:grpSpPr>
        <p:sp>
          <p:nvSpPr>
            <p:cNvPr id="8" name="菱形 7"/>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custDataLst>
              <p:tags r:id="rId7"/>
            </p:custDataLst>
          </p:nvPr>
        </p:nvGrpSpPr>
        <p:grpSpPr>
          <a:xfrm>
            <a:off x="10915650" y="142240"/>
            <a:ext cx="1134745" cy="224790"/>
            <a:chOff x="1489" y="4565"/>
            <a:chExt cx="1787" cy="354"/>
          </a:xfrm>
        </p:grpSpPr>
        <p:sp>
          <p:nvSpPr>
            <p:cNvPr id="13" name="菱形 12"/>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8" name="图片 7"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7" name="图片 6"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图片1"/>
          <p:cNvPicPr>
            <a:picLocks noChangeAspect="1"/>
          </p:cNvPicPr>
          <p:nvPr>
            <p:custDataLst>
              <p:tags r:id="rId2"/>
            </p:custDataLst>
          </p:nvPr>
        </p:nvPicPr>
        <p:blipFill>
          <a:blip r:embed="rId3"/>
          <a:stretch>
            <a:fillRect/>
          </a:stretch>
        </p:blipFill>
        <p:spPr>
          <a:xfrm>
            <a:off x="0" y="-317"/>
            <a:ext cx="12192000" cy="6857683"/>
          </a:xfrm>
          <a:prstGeom prst="rect">
            <a:avLst/>
          </a:prstGeom>
        </p:spPr>
      </p:pic>
      <p:pic>
        <p:nvPicPr>
          <p:cNvPr id="2" name="图片 1" descr="图片5"/>
          <p:cNvPicPr/>
          <p:nvPr>
            <p:custDataLst>
              <p:tags r:id="rId4"/>
            </p:custDataLst>
          </p:nvPr>
        </p:nvPicPr>
        <p:blipFill>
          <a:blip r:embed="rId5"/>
          <a:stretch>
            <a:fillRect/>
          </a:stretch>
        </p:blipFill>
        <p:spPr>
          <a:xfrm>
            <a:off x="5702935" y="2780365"/>
            <a:ext cx="6489065" cy="4077635"/>
          </a:xfrm>
          <a:prstGeom prst="rect">
            <a:avLst/>
          </a:prstGeom>
        </p:spPr>
      </p:pic>
      <p:sp>
        <p:nvSpPr>
          <p:cNvPr id="4" name="日期占位符 3"/>
          <p:cNvSpPr>
            <a:spLocks noGrp="1"/>
          </p:cNvSpPr>
          <p:nvPr>
            <p:ph type="dt" sz="half" idx="10"/>
            <p:custDataLst>
              <p:tags r:id="rId6"/>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a:solidFill>
                  <a:schemeClr val="lt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
        <p:nvSpPr>
          <p:cNvPr id="7" name="文本占位符 1"/>
          <p:cNvSpPr/>
          <p:nvPr>
            <p:ph type="body" idx="1" hasCustomPrompt="1"/>
            <p:custDataLst>
              <p:tags r:id="rId9"/>
            </p:custDataLst>
          </p:nvPr>
        </p:nvSpPr>
        <p:spPr>
          <a:xfrm>
            <a:off x="342265" y="1875223"/>
            <a:ext cx="6696697" cy="991802"/>
          </a:xfrm>
        </p:spPr>
        <p:txBody>
          <a:bodyPr vert="horz" wrap="square" lIns="101600" tIns="0" rIns="82550" bIns="0" rtlCol="0">
            <a:normAutofit/>
          </a:bodyPr>
          <a:lstStyle>
            <a:lvl1pPr marL="0" marR="0" indent="-228600" algn="l" defTabSz="914400" rtl="0" eaLnBrk="1" fontAlgn="auto" latinLnBrk="0" hangingPunct="1">
              <a:lnSpc>
                <a:spcPct val="90000"/>
              </a:lnSpc>
              <a:spcBef>
                <a:spcPct val="0"/>
              </a:spcBef>
              <a:spcAft>
                <a:spcPts val="1000"/>
              </a:spcAft>
              <a:buClrTx/>
              <a:buSzTx/>
              <a:buFontTx/>
              <a:buNone/>
              <a:defRPr kumimoji="0" lang="zh-CN" altLang="en-US" sz="5000" b="0" i="0" u="none" strike="noStrike" kern="1200" cap="none" spc="0" normalizeH="0" baseline="0" noProof="1" dirty="0">
                <a:solidFill>
                  <a:schemeClr val="accent1"/>
                </a:solidFill>
                <a:uFillTx/>
                <a:latin typeface="Arial" panose="020B0604020202090204" pitchFamily="34" charset="0"/>
                <a:ea typeface="汉仪文黑-55简" panose="00020600040101010101" charset="-122"/>
                <a:cs typeface="+mj-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8" name="文本占位符 2"/>
          <p:cNvSpPr/>
          <p:nvPr>
            <p:ph type="body" idx="2" hasCustomPrompt="1"/>
            <p:custDataLst>
              <p:tags r:id="rId10"/>
            </p:custDataLst>
          </p:nvPr>
        </p:nvSpPr>
        <p:spPr>
          <a:xfrm>
            <a:off x="342265" y="4572000"/>
            <a:ext cx="6696697" cy="991802"/>
          </a:xfrm>
          <a:noFill/>
          <a:ln>
            <a:noFill/>
          </a:ln>
          <a:effectLst/>
        </p:spPr>
        <p:txBody>
          <a:bodyPr vert="horz" wrap="square" lIns="101600" tIns="0" rIns="82550" bIns="0" rtlCol="0">
            <a:normAutofit/>
          </a:bodyPr>
          <a:lstStyle>
            <a:defPPr>
              <a:defRPr lang="zh-CN"/>
            </a:defPPr>
            <a:lvl1pPr marL="0" marR="0" indent="-228600" algn="l" defTabSz="914400" rtl="0" eaLnBrk="1" fontAlgn="auto" latinLnBrk="0" hangingPunct="1">
              <a:lnSpc>
                <a:spcPct val="120000"/>
              </a:lnSpc>
              <a:spcBef>
                <a:spcPts val="0"/>
              </a:spcBef>
              <a:spcAft>
                <a:spcPts val="1000"/>
              </a:spcAft>
              <a:buClrTx/>
              <a:buSzTx/>
              <a:buFontTx/>
              <a:buNone/>
              <a:defRPr kumimoji="0" lang="zh-CN" altLang="en-US" sz="1800" b="0" i="0" u="none" strike="noStrike" kern="1200" cap="none" spc="0" normalizeH="0" baseline="0" noProof="1" dirty="0">
                <a:solidFill>
                  <a:schemeClr val="dk1">
                    <a:lumMod val="85000"/>
                    <a:lumOff val="15000"/>
                  </a:schemeClr>
                </a:solidFill>
                <a:effectLst/>
                <a:uFillTx/>
                <a:latin typeface="Arial" panose="020B0604020202090204" pitchFamily="34" charset="0"/>
                <a:ea typeface="汉仪文黑-55简" panose="00020600040101010101" charset="-122"/>
                <a:cs typeface="+mn-cs"/>
              </a:defRPr>
            </a:lvl1pPr>
            <a:lvl2pPr marL="457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solidFill>
                <a:uFillTx/>
                <a:latin typeface="+mn-lt"/>
                <a:ea typeface="+mn-ea"/>
                <a:cs typeface="+mn-cs"/>
              </a:defRPr>
            </a:lvl2pPr>
            <a:lvl3pPr marL="914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solidFill>
                <a:uFillTx/>
                <a:latin typeface="+mn-lt"/>
                <a:ea typeface="+mn-ea"/>
                <a:cs typeface="+mn-cs"/>
              </a:defRPr>
            </a:lvl3pPr>
            <a:lvl4pPr marL="1371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solidFill>
                <a:uFillTx/>
                <a:latin typeface="+mn-lt"/>
                <a:ea typeface="+mn-ea"/>
                <a:cs typeface="+mn-cs"/>
              </a:defRPr>
            </a:lvl4pPr>
            <a:lvl5pPr marL="18288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solidFill>
                <a:uFillTx/>
                <a:latin typeface="+mn-lt"/>
                <a:ea typeface="+mn-ea"/>
                <a:cs typeface="+mn-cs"/>
              </a:defRPr>
            </a:lvl5pPr>
            <a:lvl6pPr marL="2286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9" name="标题 3"/>
          <p:cNvSpPr/>
          <p:nvPr>
            <p:ph type="ctrTitle" idx="3" hasCustomPrompt="1"/>
            <p:custDataLst>
              <p:tags r:id="rId11"/>
            </p:custDataLst>
          </p:nvPr>
        </p:nvSpPr>
        <p:spPr>
          <a:xfrm>
            <a:off x="342265" y="3436620"/>
            <a:ext cx="6696697" cy="1014730"/>
          </a:xfrm>
          <a:noFill/>
        </p:spPr>
        <p:txBody>
          <a:bodyPr vert="horz" wrap="square" lIns="101600" tIns="38100" rIns="76200" bIns="38100" rtlCol="0" anchor="t" anchorCtr="0">
            <a:normAutofit/>
          </a:bodyPr>
          <a:lstStyle>
            <a:defPPr>
              <a:defRPr lang="zh-CN"/>
            </a:defPPr>
            <a:lvl1pPr marL="0" marR="0" algn="l" defTabSz="914400" rtl="0" eaLnBrk="1" fontAlgn="auto" latinLnBrk="0" hangingPunct="1">
              <a:lnSpc>
                <a:spcPct val="100000"/>
              </a:lnSpc>
              <a:spcBef>
                <a:spcPct val="0"/>
              </a:spcBef>
              <a:buClrTx/>
              <a:buSzTx/>
              <a:buFontTx/>
              <a:buNone/>
              <a:defRPr kumimoji="0" lang="zh-CN" altLang="en-US" sz="5600" b="0" i="0" u="none" strike="noStrike" kern="1200" cap="none" spc="0" normalizeH="0" baseline="0" noProof="1" dirty="0">
                <a:solidFill>
                  <a:schemeClr val="dk1">
                    <a:lumMod val="85000"/>
                    <a:lumOff val="15000"/>
                  </a:schemeClr>
                </a:solidFill>
                <a:uFillTx/>
                <a:latin typeface="Arial" panose="020B0604020202090204" pitchFamily="34" charset="0"/>
                <a:ea typeface="汉仪文黑-85简" panose="0002060004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9" name="图片 8"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8" name="图片 7"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90204" pitchFamily="34" charset="0"/>
                <a:ea typeface="汉仪文黑-55简" panose="00020600040101010101" charset="-122"/>
              </a:defRPr>
            </a:lvl1pPr>
            <a:lvl2pPr eaLnBrk="1" fontAlgn="auto" latinLnBrk="0" hangingPunct="1">
              <a:defRPr sz="1600">
                <a:solidFill>
                  <a:schemeClr val="tx1"/>
                </a:solidFill>
                <a:latin typeface="Arial" panose="020B0604020202090204" pitchFamily="34" charset="0"/>
                <a:ea typeface="汉仪文黑-55简" panose="00020600040101010101" charset="-122"/>
              </a:defRPr>
            </a:lvl2pPr>
            <a:lvl3pPr eaLnBrk="1" fontAlgn="auto" latinLnBrk="0" hangingPunct="1">
              <a:defRPr sz="1600">
                <a:solidFill>
                  <a:schemeClr val="tx1"/>
                </a:solidFill>
                <a:latin typeface="Arial" panose="020B0604020202090204" pitchFamily="34" charset="0"/>
                <a:ea typeface="汉仪文黑-55简" panose="00020600040101010101" charset="-122"/>
              </a:defRPr>
            </a:lvl3pPr>
            <a:lvl4pPr eaLnBrk="1" fontAlgn="auto" latinLnBrk="0" hangingPunct="1">
              <a:defRPr sz="1600">
                <a:solidFill>
                  <a:schemeClr val="tx1"/>
                </a:solidFill>
                <a:latin typeface="Arial" panose="020B0604020202090204" pitchFamily="34" charset="0"/>
                <a:ea typeface="汉仪文黑-55简" panose="00020600040101010101" charset="-122"/>
              </a:defRPr>
            </a:lvl4pPr>
            <a:lvl5pPr eaLnBrk="1" fontAlgn="auto" latinLnBrk="0" hangingPunct="1">
              <a:defRPr sz="160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11" name="图片 10"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10" name="图片 9"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汉仪文黑-55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图片1"/>
          <p:cNvPicPr>
            <a:picLocks noChangeAspect="1"/>
          </p:cNvPicPr>
          <p:nvPr>
            <p:custDataLst>
              <p:tags r:id="rId2"/>
            </p:custDataLst>
          </p:nvPr>
        </p:nvPicPr>
        <p:blipFill>
          <a:blip r:embed="rId3"/>
          <a:stretch>
            <a:fillRect/>
          </a:stretch>
        </p:blipFill>
        <p:spPr>
          <a:xfrm>
            <a:off x="-15240" y="0"/>
            <a:ext cx="12223115" cy="6858000"/>
          </a:xfrm>
          <a:prstGeom prst="rect">
            <a:avLst/>
          </a:prstGeom>
        </p:spPr>
      </p:pic>
      <p:sp>
        <p:nvSpPr>
          <p:cNvPr id="6" name="摄影图片"/>
          <p:cNvSpPr/>
          <p:nvPr>
            <p:custDataLst>
              <p:tags r:id="rId4"/>
            </p:custDataLst>
          </p:nvPr>
        </p:nvSpPr>
        <p:spPr>
          <a:xfrm>
            <a:off x="13" y="710882"/>
            <a:ext cx="11572213" cy="5457177"/>
          </a:xfrm>
          <a:prstGeom prst="rect">
            <a:avLst/>
          </a:prstGeom>
          <a:solidFill>
            <a:srgbClr val="EFFCFF"/>
          </a:solidFill>
          <a:ln w="5715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endParaRPr kumimoji="1" lang="zh-CN" altLang="en-US" dirty="0">
              <a:solidFill>
                <a:schemeClr val="dk1"/>
              </a:solidFill>
              <a:sym typeface="+mn-ea"/>
            </a:endParaRPr>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9" name="图片 8"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8" name="图片 7"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标题 1"/>
          <p:cNvSpPr>
            <a:spLocks noGrp="1"/>
          </p:cNvSpPr>
          <p:nvPr>
            <p:ph type="title"/>
            <p:custDataLst>
              <p:tags r:id="rId7"/>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文黑-55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8" name="图片 7"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7" name="图片 6"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竖排标题 1"/>
          <p:cNvSpPr>
            <a:spLocks noGrp="1"/>
          </p:cNvSpPr>
          <p:nvPr>
            <p:ph type="title" orient="vert"/>
            <p:custDataLst>
              <p:tags r:id="rId7"/>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文黑-55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90204" pitchFamily="34" charset="0"/>
                <a:ea typeface="汉仪文黑-55简" panose="00020600040101010101" charset="-122"/>
              </a:defRPr>
            </a:lvl1pPr>
            <a:lvl2pPr indent="0" eaLnBrk="1" fontAlgn="auto" latinLnBrk="0" hangingPunct="1">
              <a:defRPr>
                <a:solidFill>
                  <a:schemeClr val="tx1"/>
                </a:solidFill>
                <a:latin typeface="Arial" panose="020B0604020202090204" pitchFamily="34" charset="0"/>
                <a:ea typeface="汉仪文黑-55简" panose="00020600040101010101" charset="-122"/>
              </a:defRPr>
            </a:lvl2pPr>
            <a:lvl3pPr indent="0" eaLnBrk="1" fontAlgn="auto" latinLnBrk="0" hangingPunct="1">
              <a:defRPr>
                <a:solidFill>
                  <a:schemeClr val="tx1"/>
                </a:solidFill>
                <a:latin typeface="Arial" panose="020B0604020202090204" pitchFamily="34" charset="0"/>
                <a:ea typeface="汉仪文黑-55简" panose="00020600040101010101" charset="-122"/>
              </a:defRPr>
            </a:lvl3pPr>
            <a:lvl4pPr indent="0" eaLnBrk="1" fontAlgn="auto" latinLnBrk="0" hangingPunct="1">
              <a:defRPr>
                <a:solidFill>
                  <a:schemeClr val="tx1"/>
                </a:solidFill>
                <a:latin typeface="Arial" panose="020B0604020202090204" pitchFamily="34" charset="0"/>
                <a:ea typeface="汉仪文黑-55简" panose="00020600040101010101" charset="-122"/>
              </a:defRPr>
            </a:lvl4pPr>
            <a:lvl5pPr indent="0" eaLnBrk="1" fontAlgn="auto" latinLnBrk="0" hangingPunct="1">
              <a:defRPr>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6" name="图片 5"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2" name="图片 1"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3" name="日期占位符 2"/>
          <p:cNvSpPr>
            <a:spLocks noGrp="1"/>
          </p:cNvSpPr>
          <p:nvPr>
            <p:ph type="dt" sz="half" idx="10"/>
            <p:custDataLst>
              <p:tags r:id="rId7"/>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a:lstStyle>
            <a:lvl1pPr>
              <a:defRPr>
                <a:solidFill>
                  <a:schemeClr val="tx1"/>
                </a:solidFill>
                <a:latin typeface="Arial" panose="020B0604020202090204" pitchFamily="34" charset="0"/>
                <a:ea typeface="汉仪文黑-55简" panose="00020600040101010101" charset="-122"/>
              </a:defRPr>
            </a:lvl1pPr>
            <a:lvl2pPr>
              <a:defRPr>
                <a:solidFill>
                  <a:schemeClr val="tx1"/>
                </a:solidFill>
                <a:latin typeface="Arial" panose="020B0604020202090204" pitchFamily="34" charset="0"/>
                <a:ea typeface="汉仪文黑-55简" panose="00020600040101010101" charset="-122"/>
              </a:defRPr>
            </a:lvl2pPr>
            <a:lvl3pPr>
              <a:defRPr>
                <a:solidFill>
                  <a:schemeClr val="tx1"/>
                </a:solidFill>
                <a:latin typeface="Arial" panose="020B0604020202090204" pitchFamily="34" charset="0"/>
                <a:ea typeface="汉仪文黑-55简" panose="00020600040101010101" charset="-122"/>
              </a:defRPr>
            </a:lvl3pPr>
            <a:lvl4pPr>
              <a:defRPr>
                <a:solidFill>
                  <a:schemeClr val="tx1"/>
                </a:solidFill>
                <a:latin typeface="Arial" panose="020B0604020202090204" pitchFamily="34" charset="0"/>
                <a:ea typeface="汉仪文黑-55简" panose="00020600040101010101" charset="-122"/>
              </a:defRPr>
            </a:lvl4pPr>
            <a:lvl5pPr>
              <a:defRPr>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descr="图片1"/>
          <p:cNvPicPr>
            <a:picLocks noChangeAspect="1"/>
          </p:cNvPicPr>
          <p:nvPr>
            <p:custDataLst>
              <p:tags r:id="rId2"/>
            </p:custDataLst>
          </p:nvPr>
        </p:nvPicPr>
        <p:blipFill>
          <a:blip r:embed="rId3"/>
          <a:stretch>
            <a:fillRect/>
          </a:stretch>
        </p:blipFill>
        <p:spPr>
          <a:xfrm>
            <a:off x="-10636" y="0"/>
            <a:ext cx="12203430" cy="6878003"/>
          </a:xfrm>
          <a:prstGeom prst="rect">
            <a:avLst/>
          </a:prstGeom>
        </p:spPr>
      </p:pic>
      <p:pic>
        <p:nvPicPr>
          <p:cNvPr id="6" name="图片 5" descr="图片2"/>
          <p:cNvPicPr>
            <a:picLocks noChangeAspect="1"/>
          </p:cNvPicPr>
          <p:nvPr>
            <p:custDataLst>
              <p:tags r:id="rId4"/>
            </p:custDataLst>
          </p:nvPr>
        </p:nvPicPr>
        <p:blipFill>
          <a:blip r:embed="rId5"/>
          <a:stretch>
            <a:fillRect/>
          </a:stretch>
        </p:blipFill>
        <p:spPr>
          <a:xfrm>
            <a:off x="-10636" y="0"/>
            <a:ext cx="1968875" cy="1726552"/>
          </a:xfrm>
          <a:prstGeom prst="rect">
            <a:avLst/>
          </a:prstGeom>
        </p:spPr>
      </p:pic>
      <p:pic>
        <p:nvPicPr>
          <p:cNvPr id="2" name="图片 1" descr="图片1"/>
          <p:cNvPicPr>
            <a:picLocks noChangeAspect="1"/>
          </p:cNvPicPr>
          <p:nvPr>
            <p:custDataLst>
              <p:tags r:id="rId6"/>
            </p:custDataLst>
          </p:nvPr>
        </p:nvPicPr>
        <p:blipFill>
          <a:blip r:embed="rId7"/>
          <a:stretch>
            <a:fillRect/>
          </a:stretch>
        </p:blipFill>
        <p:spPr>
          <a:xfrm>
            <a:off x="6637654" y="2339340"/>
            <a:ext cx="5555140" cy="4538663"/>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90204" pitchFamily="34" charset="0"/>
                <a:ea typeface="汉仪文黑-55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lt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a:p>
        </p:txBody>
      </p:sp>
      <p:sp>
        <p:nvSpPr>
          <p:cNvPr id="8" name="标题 1"/>
          <p:cNvSpPr/>
          <p:nvPr>
            <p:ph type="title" idx="1" hasCustomPrompt="1"/>
            <p:custDataLst>
              <p:tags r:id="rId11"/>
            </p:custDataLst>
          </p:nvPr>
        </p:nvSpPr>
        <p:spPr>
          <a:xfrm>
            <a:off x="342265" y="2967004"/>
            <a:ext cx="6696697" cy="1106805"/>
          </a:xfrm>
          <a:noFill/>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300" normalizeH="0" baseline="0" noProof="1" dirty="0">
                <a:solidFill>
                  <a:schemeClr val="dk1">
                    <a:lumMod val="85000"/>
                    <a:lumOff val="15000"/>
                  </a:schemeClr>
                </a:solidFill>
                <a:uFillTx/>
                <a:latin typeface="Arial" panose="020B0604020202090204" pitchFamily="34" charset="0"/>
                <a:ea typeface="汉仪文黑-85简" panose="00020600040101010101" charset="-122"/>
                <a:cs typeface="+mn-cs"/>
              </a:defRPr>
            </a:lvl1pPr>
          </a:lstStyle>
          <a:p>
            <a:pPr lvl="0"/>
            <a:r>
              <a:rPr>
                <a:sym typeface="+mn-ea"/>
              </a:rPr>
              <a:t>编辑标题</a:t>
            </a:r>
            <a:endParaRPr>
              <a:sym typeface="+mn-ea"/>
            </a:endParaRPr>
          </a:p>
        </p:txBody>
      </p:sp>
      <p:sp>
        <p:nvSpPr>
          <p:cNvPr id="9" name="文本占位符 2"/>
          <p:cNvSpPr/>
          <p:nvPr>
            <p:ph type="body" idx="2" hasCustomPrompt="1"/>
            <p:custDataLst>
              <p:tags r:id="rId12"/>
            </p:custDataLst>
          </p:nvPr>
        </p:nvSpPr>
        <p:spPr>
          <a:xfrm>
            <a:off x="342265" y="4100479"/>
            <a:ext cx="6330302" cy="1431008"/>
          </a:xfrm>
          <a:noFill/>
        </p:spPr>
        <p:txBody>
          <a:bodyPr vert="horz" wrap="square" lIns="101600" tIns="0" rIns="82550" bIns="0" rtlCol="0">
            <a:normAutofit/>
          </a:bodyPr>
          <a:lstStyle>
            <a:lvl1pPr marL="0" marR="0" indent="-228600" algn="l" defTabSz="914400" rtl="0" eaLnBrk="1" fontAlgn="auto" latinLnBrk="0" hangingPunct="1">
              <a:lnSpc>
                <a:spcPct val="150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90204" pitchFamily="34" charset="0"/>
                <a:ea typeface="汉仪文黑-55简" panose="00020600040101010101" charset="-122"/>
                <a:cs typeface="汉仪中简黑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10" name="文本占位符 3"/>
          <p:cNvSpPr/>
          <p:nvPr>
            <p:ph type="body" idx="3" hasCustomPrompt="1"/>
            <p:custDataLst>
              <p:tags r:id="rId13"/>
            </p:custDataLst>
          </p:nvPr>
        </p:nvSpPr>
        <p:spPr>
          <a:xfrm>
            <a:off x="342265" y="1865630"/>
            <a:ext cx="3683622" cy="1074704"/>
          </a:xfrm>
          <a:noFill/>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4400" b="0" i="0" u="none" strike="noStrike" kern="1200" cap="none" spc="300" normalizeH="0" baseline="0" noProof="1" dirty="0" err="1">
                <a:solidFill>
                  <a:schemeClr val="dk1">
                    <a:lumMod val="85000"/>
                    <a:lumOff val="15000"/>
                  </a:schemeClr>
                </a:solidFill>
                <a:uFillTx/>
                <a:latin typeface="Arial" panose="020B060402020209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0" name="任意多边形: 形状 39"/>
          <p:cNvSpPr/>
          <p:nvPr userDrawn="1">
            <p:custDataLst>
              <p:tags r:id="rId2"/>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菱形 24"/>
          <p:cNvSpPr/>
          <p:nvPr userDrawn="1">
            <p:custDataLst>
              <p:tags r:id="rId3"/>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4"/>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5"/>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userDrawn="1">
            <p:custDataLst>
              <p:tags r:id="rId6"/>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userDrawn="1">
            <p:custDataLst>
              <p:tags r:id="rId7"/>
            </p:custDataLst>
          </p:nvPr>
        </p:nvCxnSpPr>
        <p:spPr>
          <a:xfrm>
            <a:off x="5715796" y="3236645"/>
            <a:ext cx="76040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custDataLst>
              <p:tags r:id="rId8"/>
            </p:custDataLst>
          </p:nvPr>
        </p:nvGrpSpPr>
        <p:grpSpPr>
          <a:xfrm>
            <a:off x="9231298" y="2644867"/>
            <a:ext cx="2391742" cy="1568266"/>
            <a:chOff x="7788812" y="2050366"/>
            <a:chExt cx="4205068" cy="2757268"/>
          </a:xfrm>
        </p:grpSpPr>
        <p:sp>
          <p:nvSpPr>
            <p:cNvPr id="19" name="菱形 18"/>
            <p:cNvSpPr/>
            <p:nvPr>
              <p:custDataLst>
                <p:tags r:id="rId9"/>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custDataLst>
                <p:tags r:id="rId10"/>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菱形 20"/>
          <p:cNvSpPr/>
          <p:nvPr userDrawn="1">
            <p:custDataLst>
              <p:tags r:id="rId11"/>
            </p:custDataLst>
          </p:nvPr>
        </p:nvSpPr>
        <p:spPr>
          <a:xfrm>
            <a:off x="10429332" y="2530474"/>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userDrawn="1">
            <p:custDataLst>
              <p:tags r:id="rId12"/>
            </p:custDataLst>
          </p:nvPr>
        </p:nvSpPr>
        <p:spPr>
          <a:xfrm>
            <a:off x="1327069" y="3871055"/>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custDataLst>
              <p:tags r:id="rId13"/>
            </p:custDataLst>
          </p:nvPr>
        </p:nvGrpSpPr>
        <p:grpSpPr>
          <a:xfrm flipH="1">
            <a:off x="568960" y="2644865"/>
            <a:ext cx="2391744" cy="1568268"/>
            <a:chOff x="7788812" y="2050366"/>
            <a:chExt cx="4205068" cy="2757268"/>
          </a:xfrm>
        </p:grpSpPr>
        <p:sp>
          <p:nvSpPr>
            <p:cNvPr id="16" name="菱形 15"/>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userDrawn="1">
            <p:custDataLst>
              <p:tags r:id="rId16"/>
            </p:custDataLst>
          </p:nvPr>
        </p:nvGrpSpPr>
        <p:grpSpPr>
          <a:xfrm>
            <a:off x="9194169" y="-187558"/>
            <a:ext cx="3272177" cy="2351641"/>
            <a:chOff x="9194169" y="-187558"/>
            <a:chExt cx="3272177" cy="2351641"/>
          </a:xfrm>
        </p:grpSpPr>
        <p:sp>
          <p:nvSpPr>
            <p:cNvPr id="38" name="任意多边形: 形状 37"/>
            <p:cNvSpPr/>
            <p:nvPr>
              <p:custDataLst>
                <p:tags r:id="rId17"/>
              </p:custDataLst>
            </p:nvPr>
          </p:nvSpPr>
          <p:spPr>
            <a:xfrm rot="780000" flipH="1">
              <a:off x="10861599" y="-92228"/>
              <a:ext cx="1604747" cy="2256311"/>
            </a:xfrm>
            <a:custGeom>
              <a:avLst/>
              <a:gdLst>
                <a:gd name="connsiteX0" fmla="*/ 520910 w 1604747"/>
                <a:gd name="connsiteY0" fmla="*/ 0 h 2256311"/>
                <a:gd name="connsiteX1" fmla="*/ 0 w 1604747"/>
                <a:gd name="connsiteY1" fmla="*/ 2256311 h 2256311"/>
                <a:gd name="connsiteX2" fmla="*/ 1604747 w 1604747"/>
                <a:gd name="connsiteY2" fmla="*/ 651704 h 2256311"/>
                <a:gd name="connsiteX3" fmla="*/ 1082697 w 1604747"/>
                <a:gd name="connsiteY3" fmla="*/ 129699 h 2256311"/>
              </a:gdLst>
              <a:ahLst/>
              <a:cxnLst>
                <a:cxn ang="0">
                  <a:pos x="connsiteX0" y="connsiteY0"/>
                </a:cxn>
                <a:cxn ang="0">
                  <a:pos x="connsiteX1" y="connsiteY1"/>
                </a:cxn>
                <a:cxn ang="0">
                  <a:pos x="connsiteX2" y="connsiteY2"/>
                </a:cxn>
                <a:cxn ang="0">
                  <a:pos x="connsiteX3" y="connsiteY3"/>
                </a:cxn>
              </a:cxnLst>
              <a:rect l="l" t="t" r="r" b="b"/>
              <a:pathLst>
                <a:path w="1604747" h="2256311">
                  <a:moveTo>
                    <a:pt x="520910" y="0"/>
                  </a:moveTo>
                  <a:lnTo>
                    <a:pt x="0" y="2256311"/>
                  </a:lnTo>
                  <a:lnTo>
                    <a:pt x="1604747" y="651704"/>
                  </a:lnTo>
                  <a:lnTo>
                    <a:pt x="1082697" y="129699"/>
                  </a:lnTo>
                  <a:close/>
                </a:path>
              </a:pathLst>
            </a:custGeom>
            <a:solidFill>
              <a:schemeClr val="accent2"/>
            </a:solidFill>
            <a:ln w="508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4" name="任意多边形: 形状 33"/>
            <p:cNvSpPr/>
            <p:nvPr>
              <p:custDataLst>
                <p:tags r:id="rId18"/>
              </p:custDataLst>
            </p:nvPr>
          </p:nvSpPr>
          <p:spPr>
            <a:xfrm rot="780000" flipH="1">
              <a:off x="9194169" y="-187558"/>
              <a:ext cx="2378176" cy="1637546"/>
            </a:xfrm>
            <a:custGeom>
              <a:avLst/>
              <a:gdLst>
                <a:gd name="connsiteX0" fmla="*/ 2374166 w 2378176"/>
                <a:gd name="connsiteY0" fmla="*/ 444552 h 1637546"/>
                <a:gd name="connsiteX1" fmla="*/ 448600 w 2378176"/>
                <a:gd name="connsiteY1" fmla="*/ 0 h 1637546"/>
                <a:gd name="connsiteX2" fmla="*/ 0 w 2378176"/>
                <a:gd name="connsiteY2" fmla="*/ 448561 h 1637546"/>
                <a:gd name="connsiteX3" fmla="*/ 1189088 w 2378176"/>
                <a:gd name="connsiteY3" fmla="*/ 1637546 h 1637546"/>
                <a:gd name="connsiteX4" fmla="*/ 2378176 w 2378176"/>
                <a:gd name="connsiteY4" fmla="*/ 448561 h 16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176" h="1637546">
                  <a:moveTo>
                    <a:pt x="2374166" y="444552"/>
                  </a:moveTo>
                  <a:lnTo>
                    <a:pt x="448600" y="0"/>
                  </a:lnTo>
                  <a:lnTo>
                    <a:pt x="0" y="448561"/>
                  </a:lnTo>
                  <a:lnTo>
                    <a:pt x="1189088" y="1637546"/>
                  </a:lnTo>
                  <a:lnTo>
                    <a:pt x="2378176" y="448561"/>
                  </a:lnTo>
                  <a:close/>
                </a:path>
              </a:pathLst>
            </a:custGeom>
            <a:solidFill>
              <a:schemeClr val="accent2"/>
            </a:solidFill>
            <a:ln w="508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10" name="组合 9"/>
          <p:cNvGrpSpPr/>
          <p:nvPr userDrawn="1">
            <p:custDataLst>
              <p:tags r:id="rId19"/>
            </p:custDataLst>
          </p:nvPr>
        </p:nvGrpSpPr>
        <p:grpSpPr>
          <a:xfrm rot="16200000">
            <a:off x="-426085" y="875030"/>
            <a:ext cx="1574800" cy="311785"/>
            <a:chOff x="1489" y="4565"/>
            <a:chExt cx="1787" cy="354"/>
          </a:xfrm>
        </p:grpSpPr>
        <p:sp>
          <p:nvSpPr>
            <p:cNvPr id="11" name="菱形 10"/>
            <p:cNvSpPr/>
            <p:nvPr userDrawn="1">
              <p:custDataLst>
                <p:tags r:id="rId2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2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2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2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24"/>
            </p:custDataLst>
          </p:nvPr>
        </p:nvSpPr>
        <p:spPr>
          <a:xfrm>
            <a:off x="4475179" y="3398897"/>
            <a:ext cx="3254811" cy="713087"/>
          </a:xfrm>
        </p:spPr>
        <p:txBody>
          <a:bodyPr lIns="90000" tIns="46800" rIns="90000" bIns="46800" anchor="t" anchorCtr="0">
            <a:normAutofit/>
          </a:bodyPr>
          <a:lstStyle>
            <a:lvl1pPr algn="ctr">
              <a:defRPr sz="4400" u="none" strike="noStrike" kern="1200" cap="none" spc="300" normalizeH="0" baseline="0">
                <a:solidFill>
                  <a:schemeClr val="accent1"/>
                </a:solidFill>
                <a:uFillTx/>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userDrawn="1">
            <p:ph type="body" idx="1"/>
            <p:custDataLst>
              <p:tags r:id="rId25"/>
            </p:custDataLst>
          </p:nvPr>
        </p:nvSpPr>
        <p:spPr>
          <a:xfrm>
            <a:off x="4475179" y="4199089"/>
            <a:ext cx="3269000" cy="597532"/>
          </a:xfrm>
        </p:spPr>
        <p:txBody>
          <a:bodyPr lIns="90000" tIns="4680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accent1"/>
                </a:solidFill>
                <a:uFillTx/>
                <a:latin typeface="Arial" panose="020B0604020202090204" pitchFamily="34" charset="0"/>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userDrawn="1">
            <p:ph type="dt" sz="half" idx="10"/>
            <p:custDataLst>
              <p:tags r:id="rId2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7"/>
            </p:custDataLst>
          </p:nvPr>
        </p:nvSpPr>
        <p:spPr/>
        <p:txBody>
          <a:bodyPr/>
          <a:lstStyle/>
          <a:p>
            <a:endParaRPr lang="zh-CN" altLang="en-US"/>
          </a:p>
        </p:txBody>
      </p:sp>
      <p:sp>
        <p:nvSpPr>
          <p:cNvPr id="6" name="灯片编号占位符 5"/>
          <p:cNvSpPr>
            <a:spLocks noGrp="1"/>
          </p:cNvSpPr>
          <p:nvPr userDrawn="1">
            <p:ph type="sldNum" sz="quarter" idx="12"/>
            <p:custDataLst>
              <p:tags r:id="rId28"/>
            </p:custDataLst>
          </p:nvPr>
        </p:nvSpPr>
        <p:spPr/>
        <p:txBody>
          <a:bodyPr/>
          <a:lstStyle/>
          <a:p>
            <a:fld id="{49AE70B2-8BF9-45C0-BB95-33D1B9D3A854}" type="slidenum">
              <a:rPr lang="zh-CN" altLang="en-US" smtClean="0"/>
            </a:fld>
            <a:endParaRPr lang="zh-CN" altLang="en-US"/>
          </a:p>
        </p:txBody>
      </p:sp>
      <p:sp>
        <p:nvSpPr>
          <p:cNvPr id="23" name="菱形 22"/>
          <p:cNvSpPr/>
          <p:nvPr userDrawn="1">
            <p:custDataLst>
              <p:tags r:id="rId29"/>
            </p:custDataLst>
          </p:nvPr>
        </p:nvSpPr>
        <p:spPr>
          <a:xfrm>
            <a:off x="5932052" y="2010189"/>
            <a:ext cx="327894" cy="32789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descr="图片1"/>
          <p:cNvPicPr>
            <a:picLocks noChangeAspect="1"/>
          </p:cNvPicPr>
          <p:nvPr>
            <p:custDataLst>
              <p:tags r:id="rId2"/>
            </p:custDataLst>
          </p:nvPr>
        </p:nvPicPr>
        <p:blipFill>
          <a:blip r:embed="rId3"/>
          <a:stretch>
            <a:fillRect/>
          </a:stretch>
        </p:blipFill>
        <p:spPr>
          <a:xfrm>
            <a:off x="0" y="0"/>
            <a:ext cx="12193194" cy="6858000"/>
          </a:xfrm>
          <a:prstGeom prst="rect">
            <a:avLst/>
          </a:prstGeom>
        </p:spPr>
      </p:pic>
      <p:pic>
        <p:nvPicPr>
          <p:cNvPr id="7" name="图片 6"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pic>
        <p:nvPicPr>
          <p:cNvPr id="6" name="图片 5" descr="图片3"/>
          <p:cNvPicPr/>
          <p:nvPr>
            <p:custDataLst>
              <p:tags r:id="rId6"/>
            </p:custDataLst>
          </p:nvPr>
        </p:nvPicPr>
        <p:blipFill>
          <a:blip r:embed="rId5"/>
          <a:srcRect t="16780" r="83" b="23129"/>
          <a:stretch>
            <a:fillRect/>
          </a:stretch>
        </p:blipFill>
        <p:spPr>
          <a:xfrm>
            <a:off x="35" y="0"/>
            <a:ext cx="12193124" cy="159325"/>
          </a:xfrm>
          <a:prstGeom prst="rect">
            <a:avLst/>
          </a:prstGeom>
        </p:spPr>
      </p:pic>
      <p:sp>
        <p:nvSpPr>
          <p:cNvPr id="2" name="标题 1"/>
          <p:cNvSpPr>
            <a:spLocks noGrp="1"/>
          </p:cNvSpPr>
          <p:nvPr>
            <p:ph type="title"/>
            <p:custDataLst>
              <p:tags r:id="rId7"/>
            </p:custDataLst>
          </p:nvPr>
        </p:nvSpPr>
        <p:spPr/>
        <p:txBody>
          <a:bodyPr/>
          <a:lstStyle>
            <a:lvl1pPr>
              <a:defRPr baseline="0">
                <a:solidFill>
                  <a:schemeClr val="tx1"/>
                </a:solidFill>
                <a:latin typeface="Arial" panose="020B060402020209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pic>
        <p:nvPicPr>
          <p:cNvPr id="9" name="图片 8" descr="图片3"/>
          <p:cNvPicPr/>
          <p:nvPr>
            <p:custDataLst>
              <p:tags r:id="rId4"/>
            </p:custDataLst>
          </p:nvPr>
        </p:nvPicPr>
        <p:blipFill>
          <a:blip r:embed="rId5"/>
          <a:srcRect t="16780" r="83" b="23129"/>
          <a:stretch>
            <a:fillRect/>
          </a:stretch>
        </p:blipFill>
        <p:spPr>
          <a:xfrm>
            <a:off x="35" y="6698425"/>
            <a:ext cx="12212237" cy="159575"/>
          </a:xfrm>
          <a:prstGeom prst="rect">
            <a:avLst/>
          </a:prstGeom>
        </p:spPr>
      </p:pic>
      <p:pic>
        <p:nvPicPr>
          <p:cNvPr id="8" name="图片 7" descr="图片3"/>
          <p:cNvPicPr/>
          <p:nvPr>
            <p:custDataLst>
              <p:tags r:id="rId6"/>
            </p:custDataLst>
          </p:nvPr>
        </p:nvPicPr>
        <p:blipFill>
          <a:blip r:embed="rId5"/>
          <a:srcRect t="16780" r="83" b="23129"/>
          <a:stretch>
            <a:fillRect/>
          </a:stretch>
        </p:blipFill>
        <p:spPr>
          <a:xfrm>
            <a:off x="-600" y="0"/>
            <a:ext cx="12213520" cy="159592"/>
          </a:xfrm>
          <a:prstGeom prst="rect">
            <a:avLst/>
          </a:prstGeom>
        </p:spPr>
      </p:pic>
      <p:sp>
        <p:nvSpPr>
          <p:cNvPr id="6" name="矩形 5"/>
          <p:cNvSpPr/>
          <p:nvPr>
            <p:custDataLst>
              <p:tags r:id="rId7"/>
            </p:custDataLst>
          </p:nvPr>
        </p:nvSpPr>
        <p:spPr>
          <a:xfrm>
            <a:off x="312485"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endParaRPr>
          </a:p>
        </p:txBody>
      </p:sp>
      <p:sp>
        <p:nvSpPr>
          <p:cNvPr id="2" name="标题 1"/>
          <p:cNvSpPr>
            <a:spLocks noGrp="1"/>
          </p:cNvSpPr>
          <p:nvPr>
            <p:ph type="title" hasCustomPrompt="1"/>
            <p:custDataLst>
              <p:tags r:id="rId8"/>
            </p:custDataLst>
          </p:nvPr>
        </p:nvSpPr>
        <p:spPr>
          <a:xfrm>
            <a:off x="1281600" y="1249200"/>
            <a:ext cx="9626400" cy="723600"/>
          </a:xfrm>
        </p:spPr>
        <p:txBody>
          <a:bodyPr anchor="ctr"/>
          <a:lstStyle>
            <a:lvl1pPr>
              <a:defRPr sz="3200" baseline="0">
                <a:solidFill>
                  <a:schemeClr val="tx1"/>
                </a:solidFill>
                <a:latin typeface="Arial" panose="020B0604020202090204" pitchFamily="34" charset="0"/>
                <a:ea typeface="汉仪文黑-55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1281113" y="2163600"/>
            <a:ext cx="9626600" cy="34452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1" name="图片 10"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sp>
        <p:nvSpPr>
          <p:cNvPr id="10" name="矩形 9"/>
          <p:cNvSpPr/>
          <p:nvPr>
            <p:custDataLst>
              <p:tags r:id="rId4"/>
            </p:custDataLst>
          </p:nvPr>
        </p:nvSpPr>
        <p:spPr>
          <a:xfrm>
            <a:off x="-127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pic>
        <p:nvPicPr>
          <p:cNvPr id="8" name="图片 7" descr="图片3"/>
          <p:cNvPicPr/>
          <p:nvPr>
            <p:custDataLst>
              <p:tags r:id="rId5"/>
            </p:custDataLst>
          </p:nvPr>
        </p:nvPicPr>
        <p:blipFill>
          <a:blip r:embed="rId6"/>
          <a:srcRect t="16780" r="83" b="23129"/>
          <a:stretch>
            <a:fillRect/>
          </a:stretch>
        </p:blipFill>
        <p:spPr>
          <a:xfrm>
            <a:off x="-600" y="6698675"/>
            <a:ext cx="12193124" cy="159325"/>
          </a:xfrm>
          <a:prstGeom prst="rect">
            <a:avLst/>
          </a:prstGeom>
        </p:spPr>
      </p:pic>
      <p:pic>
        <p:nvPicPr>
          <p:cNvPr id="6" name="图片 5" descr="图片3"/>
          <p:cNvPicPr/>
          <p:nvPr>
            <p:custDataLst>
              <p:tags r:id="rId7"/>
            </p:custDataLst>
          </p:nvPr>
        </p:nvPicPr>
        <p:blipFill>
          <a:blip r:embed="rId6"/>
          <a:srcRect t="16780" r="83" b="23129"/>
          <a:stretch>
            <a:fillRect/>
          </a:stretch>
        </p:blipFill>
        <p:spPr>
          <a:xfrm>
            <a:off x="35" y="0"/>
            <a:ext cx="12193124" cy="159325"/>
          </a:xfrm>
          <a:prstGeom prst="rect">
            <a:avLst/>
          </a:prstGeom>
        </p:spPr>
      </p:pic>
      <p:sp>
        <p:nvSpPr>
          <p:cNvPr id="2" name="标题 1"/>
          <p:cNvSpPr>
            <a:spLocks noGrp="1"/>
          </p:cNvSpPr>
          <p:nvPr>
            <p:ph type="title" hasCustomPrompt="1"/>
            <p:custDataLst>
              <p:tags r:id="rId8"/>
            </p:custDataLst>
          </p:nvPr>
        </p:nvSpPr>
        <p:spPr>
          <a:xfrm>
            <a:off x="583200" y="770400"/>
            <a:ext cx="3960000" cy="882000"/>
          </a:xfrm>
        </p:spPr>
        <p:txBody>
          <a:bodyPr anchor="ctr" anchorCtr="0"/>
          <a:lstStyle>
            <a:lvl1pPr>
              <a:defRPr sz="3600" baseline="0">
                <a:solidFill>
                  <a:schemeClr val="tx1"/>
                </a:solidFill>
                <a:latin typeface="Arial" panose="020B0604020202090204" pitchFamily="34" charset="0"/>
                <a:ea typeface="汉仪文黑-55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586800" y="1764000"/>
            <a:ext cx="3956400" cy="40932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5101200" y="769938"/>
            <a:ext cx="6480000" cy="5087937"/>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pic>
        <p:nvPicPr>
          <p:cNvPr id="8" name="图片 7"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sp>
        <p:nvSpPr>
          <p:cNvPr id="6" name="矩形 5"/>
          <p:cNvSpPr/>
          <p:nvPr>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9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90204" pitchFamily="34" charset="0"/>
                <a:ea typeface="汉仪文黑-55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pic>
        <p:nvPicPr>
          <p:cNvPr id="8" name="图片 7" descr="图片3"/>
          <p:cNvPicPr/>
          <p:nvPr>
            <p:custDataLst>
              <p:tags r:id="rId4"/>
            </p:custDataLst>
          </p:nvPr>
        </p:nvPicPr>
        <p:blipFill>
          <a:blip r:embed="rId5"/>
          <a:srcRect t="16780" r="83" b="23129"/>
          <a:stretch>
            <a:fillRect/>
          </a:stretch>
        </p:blipFill>
        <p:spPr>
          <a:xfrm>
            <a:off x="35" y="0"/>
            <a:ext cx="12193124" cy="159325"/>
          </a:xfrm>
          <a:prstGeom prst="rect">
            <a:avLst/>
          </a:prstGeom>
        </p:spPr>
      </p:pic>
      <p:sp>
        <p:nvSpPr>
          <p:cNvPr id="6" name="矩形 5"/>
          <p:cNvSpPr/>
          <p:nvPr>
            <p:custDataLst>
              <p:tags r:id="rId6"/>
            </p:custDataLst>
          </p:nvPr>
        </p:nvSpPr>
        <p:spPr>
          <a:xfrm>
            <a:off x="-127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9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9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pic>
        <p:nvPicPr>
          <p:cNvPr id="8" name="图片 7" descr="图片3"/>
          <p:cNvPicPr/>
          <p:nvPr>
            <p:custDataLst>
              <p:tags r:id="rId4"/>
            </p:custDataLst>
          </p:nvPr>
        </p:nvPicPr>
        <p:blipFill>
          <a:blip r:embed="rId5"/>
          <a:srcRect t="16780" r="83" b="23129"/>
          <a:stretch>
            <a:fillRect/>
          </a:stretch>
        </p:blipFill>
        <p:spPr>
          <a:xfrm>
            <a:off x="-600" y="6698675"/>
            <a:ext cx="12193124" cy="159325"/>
          </a:xfrm>
          <a:prstGeom prst="rect">
            <a:avLst/>
          </a:prstGeom>
        </p:spPr>
      </p:pic>
      <p:sp>
        <p:nvSpPr>
          <p:cNvPr id="6" name="矩形 5"/>
          <p:cNvSpPr/>
          <p:nvPr>
            <p:custDataLst>
              <p:tags r:id="rId6"/>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90204" pitchFamily="34" charset="0"/>
                <a:ea typeface="汉仪文黑-55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90204" pitchFamily="34" charset="0"/>
                <a:ea typeface="汉仪文黑-55简" panose="00020600040101010101" charset="-122"/>
              </a:defRPr>
            </a:lvl1pPr>
            <a:lvl2pPr>
              <a:defRPr baseline="0">
                <a:solidFill>
                  <a:schemeClr val="tx1"/>
                </a:solidFill>
                <a:latin typeface="Arial" panose="020B0604020202090204" pitchFamily="34" charset="0"/>
                <a:ea typeface="汉仪文黑-55简" panose="00020600040101010101" charset="-122"/>
              </a:defRPr>
            </a:lvl2pPr>
            <a:lvl3pPr>
              <a:defRPr baseline="0">
                <a:solidFill>
                  <a:schemeClr val="tx1"/>
                </a:solidFill>
                <a:latin typeface="Arial" panose="020B0604020202090204" pitchFamily="34" charset="0"/>
                <a:ea typeface="汉仪文黑-55简" panose="00020600040101010101" charset="-122"/>
              </a:defRPr>
            </a:lvl3pPr>
            <a:lvl4pPr>
              <a:defRPr baseline="0">
                <a:solidFill>
                  <a:schemeClr val="tx1"/>
                </a:solidFill>
                <a:latin typeface="Arial" panose="020B0604020202090204" pitchFamily="34" charset="0"/>
                <a:ea typeface="汉仪文黑-55简" panose="00020600040101010101" charset="-122"/>
              </a:defRPr>
            </a:lvl4pPr>
            <a:lvl5pPr>
              <a:defRPr baseline="0">
                <a:solidFill>
                  <a:schemeClr val="tx1"/>
                </a:solidFill>
                <a:latin typeface="Arial" panose="020B0604020202090204" pitchFamily="34" charset="0"/>
                <a:ea typeface="汉仪文黑-55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90204" pitchFamily="34" charset="0"/>
                <a:ea typeface="汉仪文黑-55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9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descr="图片1"/>
          <p:cNvPicPr>
            <a:picLocks noChangeAspect="1"/>
          </p:cNvPicPr>
          <p:nvPr>
            <p:custDataLst>
              <p:tags r:id="rId2"/>
            </p:custDataLst>
          </p:nvPr>
        </p:nvPicPr>
        <p:blipFill>
          <a:blip r:embed="rId3"/>
          <a:stretch>
            <a:fillRect/>
          </a:stretch>
        </p:blipFill>
        <p:spPr>
          <a:xfrm>
            <a:off x="-1270" y="0"/>
            <a:ext cx="12193194" cy="6858000"/>
          </a:xfrm>
          <a:prstGeom prst="rect">
            <a:avLst/>
          </a:prstGeom>
        </p:spPr>
      </p:pic>
      <p:pic>
        <p:nvPicPr>
          <p:cNvPr id="9" name="图片 8" descr="图片3"/>
          <p:cNvPicPr/>
          <p:nvPr>
            <p:custDataLst>
              <p:tags r:id="rId4"/>
            </p:custDataLst>
          </p:nvPr>
        </p:nvPicPr>
        <p:blipFill>
          <a:blip r:embed="rId5"/>
          <a:srcRect t="16780" r="83" b="23129"/>
          <a:stretch>
            <a:fillRect/>
          </a:stretch>
        </p:blipFill>
        <p:spPr>
          <a:xfrm>
            <a:off x="-2505" y="6698675"/>
            <a:ext cx="12193124" cy="159325"/>
          </a:xfrm>
          <a:prstGeom prst="rect">
            <a:avLst/>
          </a:prstGeom>
        </p:spPr>
      </p:pic>
      <p:pic>
        <p:nvPicPr>
          <p:cNvPr id="8" name="图片 7" descr="图片3"/>
          <p:cNvPicPr/>
          <p:nvPr>
            <p:custDataLst>
              <p:tags r:id="rId6"/>
            </p:custDataLst>
          </p:nvPr>
        </p:nvPicPr>
        <p:blipFill>
          <a:blip r:embed="rId5"/>
          <a:srcRect t="16780" r="83" b="23129"/>
          <a:stretch>
            <a:fillRect/>
          </a:stretch>
        </p:blipFill>
        <p:spPr>
          <a:xfrm>
            <a:off x="-2505" y="0"/>
            <a:ext cx="12193124" cy="159325"/>
          </a:xfrm>
          <a:prstGeom prst="rect">
            <a:avLst/>
          </a:prstGeom>
        </p:spPr>
      </p:pic>
      <p:sp>
        <p:nvSpPr>
          <p:cNvPr id="6" name="矩形 5"/>
          <p:cNvSpPr/>
          <p:nvPr>
            <p:custDataLst>
              <p:tags r:id="rId7"/>
            </p:custDataLst>
          </p:nvPr>
        </p:nvSpPr>
        <p:spPr>
          <a:xfrm>
            <a:off x="-127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hasCustomPrompt="1"/>
            <p:custDataLst>
              <p:tags r:id="rId8"/>
            </p:custDataLst>
          </p:nvPr>
        </p:nvSpPr>
        <p:spPr>
          <a:xfrm>
            <a:off x="1522800" y="1339200"/>
            <a:ext cx="9144000" cy="2386800"/>
          </a:xfrm>
        </p:spPr>
        <p:txBody>
          <a:bodyPr anchor="b"/>
          <a:lstStyle>
            <a:lvl1pPr algn="ctr">
              <a:defRPr sz="6000" baseline="0">
                <a:solidFill>
                  <a:schemeClr val="tx1"/>
                </a:solidFill>
                <a:latin typeface="Arial" panose="020B0604020202090204" pitchFamily="34" charset="0"/>
                <a:ea typeface="汉仪文黑-55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汉仪文黑-55简" panose="0002060004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a:lstStyle>
            <a:lvl1pPr algn="ctr">
              <a:defRPr baseline="0">
                <a:solidFill>
                  <a:schemeClr val="tx1"/>
                </a:solidFill>
                <a:latin typeface="Arial" panose="020B0604020202090204" pitchFamily="34" charset="0"/>
                <a:ea typeface="汉仪文黑-55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34" name="直接连接符 33"/>
          <p:cNvCxnSpPr/>
          <p:nvPr userDrawn="1">
            <p:custDataLst>
              <p:tags r:id="rId2"/>
            </p:custDataLst>
          </p:nvPr>
        </p:nvCxnSpPr>
        <p:spPr>
          <a:xfrm flipV="1">
            <a:off x="7860624" y="3268027"/>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菱形 32"/>
          <p:cNvSpPr/>
          <p:nvPr userDrawn="1">
            <p:custDataLst>
              <p:tags r:id="rId3"/>
            </p:custDataLst>
          </p:nvPr>
        </p:nvSpPr>
        <p:spPr>
          <a:xfrm>
            <a:off x="1250129" y="3890942"/>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55000" lnSpcReduction="20000"/>
          </a:bodyPr>
          <a:lstStyle/>
          <a:p>
            <a:pPr algn="ctr"/>
            <a:endParaRPr lang="zh-CN" altLang="en-US">
              <a:solidFill>
                <a:schemeClr val="lt1"/>
              </a:solidFill>
            </a:endParaRPr>
          </a:p>
        </p:txBody>
      </p:sp>
      <p:cxnSp>
        <p:nvCxnSpPr>
          <p:cNvPr id="32" name="直接连接符 31"/>
          <p:cNvCxnSpPr/>
          <p:nvPr userDrawn="1">
            <p:custDataLst>
              <p:tags r:id="rId4"/>
            </p:custDataLst>
          </p:nvPr>
        </p:nvCxnSpPr>
        <p:spPr>
          <a:xfrm>
            <a:off x="4696027" y="3881216"/>
            <a:ext cx="27999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菱形 26"/>
          <p:cNvSpPr/>
          <p:nvPr userDrawn="1">
            <p:custDataLst>
              <p:tags r:id="rId5"/>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8" name="菱形 27"/>
          <p:cNvSpPr/>
          <p:nvPr userDrawn="1">
            <p:custDataLst>
              <p:tags r:id="rId6"/>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9" name="菱形 28"/>
          <p:cNvSpPr/>
          <p:nvPr userDrawn="1">
            <p:custDataLst>
              <p:tags r:id="rId7"/>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30" name="菱形 29"/>
          <p:cNvSpPr/>
          <p:nvPr userDrawn="1">
            <p:custDataLst>
              <p:tags r:id="rId8"/>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cxnSp>
        <p:nvCxnSpPr>
          <p:cNvPr id="31" name="直接连接符 30"/>
          <p:cNvCxnSpPr/>
          <p:nvPr userDrawn="1">
            <p:custDataLst>
              <p:tags r:id="rId9"/>
            </p:custDataLst>
          </p:nvPr>
        </p:nvCxnSpPr>
        <p:spPr>
          <a:xfrm flipV="1">
            <a:off x="4696027" y="1483624"/>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日期占位符 15"/>
          <p:cNvSpPr>
            <a:spLocks noGrp="1"/>
          </p:cNvSpPr>
          <p:nvPr>
            <p:ph type="dt" sz="half" idx="10"/>
            <p:custDataLst>
              <p:tags r:id="rId10"/>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lIns="90170" tIns="46990" rIns="90170" bIns="46990">
            <a:normAutofit/>
          </a:bodyPr>
          <a:lstStyle/>
          <a:p>
            <a:endParaRPr lang="zh-CN" altLang="en-US" dirty="0"/>
          </a:p>
        </p:txBody>
      </p:sp>
      <p:sp>
        <p:nvSpPr>
          <p:cNvPr id="18" name="灯片编号占位符 17"/>
          <p:cNvSpPr>
            <a:spLocks noGrp="1"/>
          </p:cNvSpPr>
          <p:nvPr>
            <p:ph type="sldNum" sz="quarter" idx="12"/>
            <p:custDataLst>
              <p:tags r:id="rId12"/>
            </p:custDataLst>
          </p:nvPr>
        </p:nvSpPr>
        <p:spPr/>
        <p:txBody>
          <a:bodyPr lIns="90170" tIns="46990" rIns="90170" bIns="46990">
            <a:normAutofit/>
          </a:bodyPr>
          <a:lstStyle/>
          <a:p>
            <a:fld id="{49AE70B2-8BF9-45C0-BB95-33D1B9D3A854}" type="slidenum">
              <a:rPr lang="zh-CN" altLang="en-US" smtClean="0"/>
            </a:fld>
            <a:endParaRPr lang="zh-CN" altLang="en-US" dirty="0"/>
          </a:p>
        </p:txBody>
      </p:sp>
      <p:grpSp>
        <p:nvGrpSpPr>
          <p:cNvPr id="7" name="组合 6"/>
          <p:cNvGrpSpPr/>
          <p:nvPr userDrawn="1">
            <p:custDataLst>
              <p:tags r:id="rId13"/>
            </p:custDataLst>
          </p:nvPr>
        </p:nvGrpSpPr>
        <p:grpSpPr>
          <a:xfrm>
            <a:off x="9738995" y="2426970"/>
            <a:ext cx="1783080" cy="1169035"/>
            <a:chOff x="7788812" y="2050366"/>
            <a:chExt cx="4205068" cy="2757268"/>
          </a:xfrm>
        </p:grpSpPr>
        <p:sp>
          <p:nvSpPr>
            <p:cNvPr id="8" name="菱形 7"/>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sp>
          <p:nvSpPr>
            <p:cNvPr id="9" name="菱形 8"/>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grpSp>
      <p:grpSp>
        <p:nvGrpSpPr>
          <p:cNvPr id="10" name="组合 9"/>
          <p:cNvGrpSpPr/>
          <p:nvPr userDrawn="1">
            <p:custDataLst>
              <p:tags r:id="rId16"/>
            </p:custDataLst>
          </p:nvPr>
        </p:nvGrpSpPr>
        <p:grpSpPr>
          <a:xfrm flipH="1">
            <a:off x="668655" y="2453640"/>
            <a:ext cx="1783080" cy="1169035"/>
            <a:chOff x="7788812" y="2050366"/>
            <a:chExt cx="4205068" cy="2757268"/>
          </a:xfrm>
        </p:grpSpPr>
        <p:sp>
          <p:nvSpPr>
            <p:cNvPr id="11" name="菱形 10"/>
            <p:cNvSpPr/>
            <p:nvPr>
              <p:custDataLst>
                <p:tags r:id="rId17"/>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sp>
          <p:nvSpPr>
            <p:cNvPr id="12" name="菱形 11"/>
            <p:cNvSpPr/>
            <p:nvPr>
              <p:custDataLst>
                <p:tags r:id="rId18"/>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a:endParaRPr lang="zh-CN" altLang="en-US">
                <a:solidFill>
                  <a:schemeClr val="lt1"/>
                </a:solidFill>
              </a:endParaRPr>
            </a:p>
          </p:txBody>
        </p:sp>
      </p:grpSp>
      <p:grpSp>
        <p:nvGrpSpPr>
          <p:cNvPr id="13" name="组合 12"/>
          <p:cNvGrpSpPr/>
          <p:nvPr userDrawn="1">
            <p:custDataLst>
              <p:tags r:id="rId19"/>
            </p:custDataLst>
          </p:nvPr>
        </p:nvGrpSpPr>
        <p:grpSpPr>
          <a:xfrm>
            <a:off x="982980" y="2924810"/>
            <a:ext cx="1134745" cy="224790"/>
            <a:chOff x="1489" y="4565"/>
            <a:chExt cx="1787" cy="354"/>
          </a:xfrm>
        </p:grpSpPr>
        <p:sp>
          <p:nvSpPr>
            <p:cNvPr id="14" name="菱形 13"/>
            <p:cNvSpPr/>
            <p:nvPr userDrawn="1">
              <p:custDataLst>
                <p:tags r:id="rId2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15" name="菱形 14"/>
            <p:cNvSpPr/>
            <p:nvPr userDrawn="1">
              <p:custDataLst>
                <p:tags r:id="rId2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19" name="菱形 18"/>
            <p:cNvSpPr/>
            <p:nvPr userDrawn="1">
              <p:custDataLst>
                <p:tags r:id="rId2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0" name="菱形 19"/>
            <p:cNvSpPr/>
            <p:nvPr userDrawn="1">
              <p:custDataLst>
                <p:tags r:id="rId2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grpSp>
      <p:grpSp>
        <p:nvGrpSpPr>
          <p:cNvPr id="21" name="组合 20"/>
          <p:cNvGrpSpPr/>
          <p:nvPr userDrawn="1">
            <p:custDataLst>
              <p:tags r:id="rId24"/>
            </p:custDataLst>
          </p:nvPr>
        </p:nvGrpSpPr>
        <p:grpSpPr>
          <a:xfrm>
            <a:off x="10076815" y="2888615"/>
            <a:ext cx="1134745" cy="224790"/>
            <a:chOff x="1489" y="4565"/>
            <a:chExt cx="1787" cy="354"/>
          </a:xfrm>
        </p:grpSpPr>
        <p:sp>
          <p:nvSpPr>
            <p:cNvPr id="22" name="菱形 21"/>
            <p:cNvSpPr/>
            <p:nvPr userDrawn="1">
              <p:custDataLst>
                <p:tags r:id="rId2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3" name="菱形 22"/>
            <p:cNvSpPr/>
            <p:nvPr userDrawn="1">
              <p:custDataLst>
                <p:tags r:id="rId2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4" name="菱形 23"/>
            <p:cNvSpPr/>
            <p:nvPr userDrawn="1">
              <p:custDataLst>
                <p:tags r:id="rId2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sp>
          <p:nvSpPr>
            <p:cNvPr id="25" name="菱形 24"/>
            <p:cNvSpPr/>
            <p:nvPr userDrawn="1">
              <p:custDataLst>
                <p:tags r:id="rId2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fontScale="25000" lnSpcReduction="20000"/>
            </a:bodyPr>
            <a:lstStyle/>
            <a:p>
              <a:pPr algn="ctr"/>
              <a:endParaRPr lang="zh-CN" altLang="en-US">
                <a:solidFill>
                  <a:schemeClr val="lt1"/>
                </a:solidFill>
              </a:endParaRPr>
            </a:p>
          </p:txBody>
        </p:sp>
      </p:grpSp>
      <p:sp>
        <p:nvSpPr>
          <p:cNvPr id="45" name="任意多边形: 形状 44"/>
          <p:cNvSpPr/>
          <p:nvPr userDrawn="1">
            <p:custDataLst>
              <p:tags r:id="rId29"/>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ctr">
            <a:normAutofit/>
          </a:bodyPr>
          <a:lstStyle/>
          <a:p>
            <a:pPr algn="ctr"/>
            <a:endParaRPr lang="zh-CN" altLang="en-US">
              <a:solidFill>
                <a:schemeClr val="lt1"/>
              </a:solidFill>
            </a:endParaRPr>
          </a:p>
        </p:txBody>
      </p:sp>
      <p:sp>
        <p:nvSpPr>
          <p:cNvPr id="2" name="标题 1"/>
          <p:cNvSpPr>
            <a:spLocks noGrp="1"/>
          </p:cNvSpPr>
          <p:nvPr>
            <p:ph type="ctrTitle" hasCustomPrompt="1"/>
            <p:custDataLst>
              <p:tags r:id="rId30"/>
            </p:custDataLst>
          </p:nvPr>
        </p:nvSpPr>
        <p:spPr>
          <a:xfrm>
            <a:off x="2529840" y="2139316"/>
            <a:ext cx="7310755" cy="1198880"/>
          </a:xfrm>
        </p:spPr>
        <p:txBody>
          <a:bodyPr lIns="90170" tIns="46990" rIns="90170" bIns="46990" anchor="b" anchorCtr="0">
            <a:normAutofit/>
          </a:bodyPr>
          <a:lstStyle>
            <a:lvl1pPr algn="ctr">
              <a:defRPr sz="6000" spc="600" baseline="0">
                <a:solidFill>
                  <a:schemeClr val="accent1"/>
                </a:solidFill>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1"/>
            </p:custDataLst>
          </p:nvPr>
        </p:nvSpPr>
        <p:spPr>
          <a:xfrm>
            <a:off x="4559257" y="3429000"/>
            <a:ext cx="3072981" cy="398780"/>
          </a:xfrm>
        </p:spPr>
        <p:txBody>
          <a:bodyPr lIns="90170" tIns="46990" rIns="90170" bIns="46990">
            <a:normAutofit/>
          </a:bodyPr>
          <a:lstStyle>
            <a:lvl1pPr marL="0" indent="0" algn="ctr" eaLnBrk="1" fontAlgn="auto" latinLnBrk="0" hangingPunct="1">
              <a:lnSpc>
                <a:spcPct val="100000"/>
              </a:lnSpc>
              <a:buNone/>
              <a:defRPr sz="2000" u="none" strike="noStrike" kern="1200" cap="none" spc="200" normalizeH="0" baseline="0">
                <a:solidFill>
                  <a:schemeClr val="accent1"/>
                </a:solidFill>
                <a:uFillTx/>
                <a:latin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56210" y="6426200"/>
            <a:ext cx="1134745" cy="224790"/>
            <a:chOff x="1489" y="4565"/>
            <a:chExt cx="1787" cy="354"/>
          </a:xfrm>
        </p:grpSpPr>
        <p:sp>
          <p:nvSpPr>
            <p:cNvPr id="8" name="菱形 7"/>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菱形 8"/>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菱形 9"/>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菱形 10"/>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2" name="组合 11"/>
          <p:cNvGrpSpPr/>
          <p:nvPr userDrawn="1">
            <p:custDataLst>
              <p:tags r:id="rId7"/>
            </p:custDataLst>
          </p:nvPr>
        </p:nvGrpSpPr>
        <p:grpSpPr>
          <a:xfrm>
            <a:off x="10915650" y="142240"/>
            <a:ext cx="1134745" cy="224790"/>
            <a:chOff x="1489" y="4565"/>
            <a:chExt cx="1787" cy="354"/>
          </a:xfrm>
        </p:grpSpPr>
        <p:sp>
          <p:nvSpPr>
            <p:cNvPr id="13" name="菱形 12"/>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菱形 13"/>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菱形 14"/>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菱形 15"/>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 name="标题 1"/>
          <p:cNvSpPr>
            <a:spLocks noGrp="1"/>
          </p:cNvSpPr>
          <p:nvPr>
            <p:ph type="title"/>
            <p:custDataLst>
              <p:tags r:id="rId1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0" name="任意多边形: 形状 39"/>
          <p:cNvSpPr/>
          <p:nvPr userDrawn="1">
            <p:custDataLst>
              <p:tags r:id="rId2"/>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菱形 24"/>
          <p:cNvSpPr/>
          <p:nvPr userDrawn="1">
            <p:custDataLst>
              <p:tags r:id="rId3"/>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4"/>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5"/>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userDrawn="1">
            <p:custDataLst>
              <p:tags r:id="rId6"/>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userDrawn="1">
            <p:custDataLst>
              <p:tags r:id="rId7"/>
            </p:custDataLst>
          </p:nvPr>
        </p:nvCxnSpPr>
        <p:spPr>
          <a:xfrm>
            <a:off x="5715796" y="3236645"/>
            <a:ext cx="76040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custDataLst>
              <p:tags r:id="rId8"/>
            </p:custDataLst>
          </p:nvPr>
        </p:nvGrpSpPr>
        <p:grpSpPr>
          <a:xfrm>
            <a:off x="9231298" y="2644867"/>
            <a:ext cx="2391742" cy="1568266"/>
            <a:chOff x="7788812" y="2050366"/>
            <a:chExt cx="4205068" cy="2757268"/>
          </a:xfrm>
        </p:grpSpPr>
        <p:sp>
          <p:nvSpPr>
            <p:cNvPr id="19" name="菱形 18"/>
            <p:cNvSpPr/>
            <p:nvPr>
              <p:custDataLst>
                <p:tags r:id="rId9"/>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custDataLst>
                <p:tags r:id="rId10"/>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菱形 20"/>
          <p:cNvSpPr/>
          <p:nvPr userDrawn="1">
            <p:custDataLst>
              <p:tags r:id="rId11"/>
            </p:custDataLst>
          </p:nvPr>
        </p:nvSpPr>
        <p:spPr>
          <a:xfrm>
            <a:off x="10429332" y="2530474"/>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userDrawn="1">
            <p:custDataLst>
              <p:tags r:id="rId12"/>
            </p:custDataLst>
          </p:nvPr>
        </p:nvSpPr>
        <p:spPr>
          <a:xfrm>
            <a:off x="1327069" y="3871055"/>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custDataLst>
              <p:tags r:id="rId13"/>
            </p:custDataLst>
          </p:nvPr>
        </p:nvGrpSpPr>
        <p:grpSpPr>
          <a:xfrm flipH="1">
            <a:off x="568960" y="2644865"/>
            <a:ext cx="2391744" cy="1568268"/>
            <a:chOff x="7788812" y="2050366"/>
            <a:chExt cx="4205068" cy="2757268"/>
          </a:xfrm>
        </p:grpSpPr>
        <p:sp>
          <p:nvSpPr>
            <p:cNvPr id="16" name="菱形 15"/>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userDrawn="1">
            <p:custDataLst>
              <p:tags r:id="rId16"/>
            </p:custDataLst>
          </p:nvPr>
        </p:nvGrpSpPr>
        <p:grpSpPr>
          <a:xfrm>
            <a:off x="9194169" y="-187558"/>
            <a:ext cx="3272177" cy="2351641"/>
            <a:chOff x="9194169" y="-187558"/>
            <a:chExt cx="3272177" cy="2351641"/>
          </a:xfrm>
        </p:grpSpPr>
        <p:sp>
          <p:nvSpPr>
            <p:cNvPr id="38" name="任意多边形: 形状 37"/>
            <p:cNvSpPr/>
            <p:nvPr>
              <p:custDataLst>
                <p:tags r:id="rId17"/>
              </p:custDataLst>
            </p:nvPr>
          </p:nvSpPr>
          <p:spPr>
            <a:xfrm rot="780000" flipH="1">
              <a:off x="10861599" y="-92228"/>
              <a:ext cx="1604747" cy="2256311"/>
            </a:xfrm>
            <a:custGeom>
              <a:avLst/>
              <a:gdLst>
                <a:gd name="connsiteX0" fmla="*/ 520910 w 1604747"/>
                <a:gd name="connsiteY0" fmla="*/ 0 h 2256311"/>
                <a:gd name="connsiteX1" fmla="*/ 0 w 1604747"/>
                <a:gd name="connsiteY1" fmla="*/ 2256311 h 2256311"/>
                <a:gd name="connsiteX2" fmla="*/ 1604747 w 1604747"/>
                <a:gd name="connsiteY2" fmla="*/ 651704 h 2256311"/>
                <a:gd name="connsiteX3" fmla="*/ 1082697 w 1604747"/>
                <a:gd name="connsiteY3" fmla="*/ 129699 h 2256311"/>
              </a:gdLst>
              <a:ahLst/>
              <a:cxnLst>
                <a:cxn ang="0">
                  <a:pos x="connsiteX0" y="connsiteY0"/>
                </a:cxn>
                <a:cxn ang="0">
                  <a:pos x="connsiteX1" y="connsiteY1"/>
                </a:cxn>
                <a:cxn ang="0">
                  <a:pos x="connsiteX2" y="connsiteY2"/>
                </a:cxn>
                <a:cxn ang="0">
                  <a:pos x="connsiteX3" y="connsiteY3"/>
                </a:cxn>
              </a:cxnLst>
              <a:rect l="l" t="t" r="r" b="b"/>
              <a:pathLst>
                <a:path w="1604747" h="2256311">
                  <a:moveTo>
                    <a:pt x="520910" y="0"/>
                  </a:moveTo>
                  <a:lnTo>
                    <a:pt x="0" y="2256311"/>
                  </a:lnTo>
                  <a:lnTo>
                    <a:pt x="1604747" y="651704"/>
                  </a:lnTo>
                  <a:lnTo>
                    <a:pt x="1082697" y="129699"/>
                  </a:lnTo>
                  <a:close/>
                </a:path>
              </a:pathLst>
            </a:custGeom>
            <a:solidFill>
              <a:schemeClr val="accent2"/>
            </a:solidFill>
            <a:ln w="508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4" name="任意多边形: 形状 33"/>
            <p:cNvSpPr/>
            <p:nvPr>
              <p:custDataLst>
                <p:tags r:id="rId18"/>
              </p:custDataLst>
            </p:nvPr>
          </p:nvSpPr>
          <p:spPr>
            <a:xfrm rot="780000" flipH="1">
              <a:off x="9194169" y="-187558"/>
              <a:ext cx="2378176" cy="1637546"/>
            </a:xfrm>
            <a:custGeom>
              <a:avLst/>
              <a:gdLst>
                <a:gd name="connsiteX0" fmla="*/ 2374166 w 2378176"/>
                <a:gd name="connsiteY0" fmla="*/ 444552 h 1637546"/>
                <a:gd name="connsiteX1" fmla="*/ 448600 w 2378176"/>
                <a:gd name="connsiteY1" fmla="*/ 0 h 1637546"/>
                <a:gd name="connsiteX2" fmla="*/ 0 w 2378176"/>
                <a:gd name="connsiteY2" fmla="*/ 448561 h 1637546"/>
                <a:gd name="connsiteX3" fmla="*/ 1189088 w 2378176"/>
                <a:gd name="connsiteY3" fmla="*/ 1637546 h 1637546"/>
                <a:gd name="connsiteX4" fmla="*/ 2378176 w 2378176"/>
                <a:gd name="connsiteY4" fmla="*/ 448561 h 16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176" h="1637546">
                  <a:moveTo>
                    <a:pt x="2374166" y="444552"/>
                  </a:moveTo>
                  <a:lnTo>
                    <a:pt x="448600" y="0"/>
                  </a:lnTo>
                  <a:lnTo>
                    <a:pt x="0" y="448561"/>
                  </a:lnTo>
                  <a:lnTo>
                    <a:pt x="1189088" y="1637546"/>
                  </a:lnTo>
                  <a:lnTo>
                    <a:pt x="2378176" y="448561"/>
                  </a:lnTo>
                  <a:close/>
                </a:path>
              </a:pathLst>
            </a:custGeom>
            <a:solidFill>
              <a:schemeClr val="accent2"/>
            </a:solidFill>
            <a:ln w="508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10" name="组合 9"/>
          <p:cNvGrpSpPr/>
          <p:nvPr userDrawn="1">
            <p:custDataLst>
              <p:tags r:id="rId19"/>
            </p:custDataLst>
          </p:nvPr>
        </p:nvGrpSpPr>
        <p:grpSpPr>
          <a:xfrm rot="16200000">
            <a:off x="-426085" y="875030"/>
            <a:ext cx="1574800" cy="311785"/>
            <a:chOff x="1489" y="4565"/>
            <a:chExt cx="1787" cy="354"/>
          </a:xfrm>
        </p:grpSpPr>
        <p:sp>
          <p:nvSpPr>
            <p:cNvPr id="11" name="菱形 10"/>
            <p:cNvSpPr/>
            <p:nvPr userDrawn="1">
              <p:custDataLst>
                <p:tags r:id="rId2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2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2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2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userDrawn="1">
            <p:ph type="title" hasCustomPrompt="1"/>
            <p:custDataLst>
              <p:tags r:id="rId24"/>
            </p:custDataLst>
          </p:nvPr>
        </p:nvSpPr>
        <p:spPr>
          <a:xfrm>
            <a:off x="4475179" y="3398897"/>
            <a:ext cx="3254811" cy="713087"/>
          </a:xfrm>
        </p:spPr>
        <p:txBody>
          <a:bodyPr lIns="90000" tIns="46800" rIns="90000" bIns="46800" anchor="t" anchorCtr="0">
            <a:normAutofit/>
          </a:bodyPr>
          <a:lstStyle>
            <a:lvl1pPr algn="ctr">
              <a:defRPr sz="4400" u="none" strike="noStrike" kern="1200" cap="none" spc="300" normalizeH="0" baseline="0">
                <a:solidFill>
                  <a:schemeClr val="accent1"/>
                </a:solidFill>
                <a:uFillTx/>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userDrawn="1">
            <p:ph type="body" idx="1"/>
            <p:custDataLst>
              <p:tags r:id="rId25"/>
            </p:custDataLst>
          </p:nvPr>
        </p:nvSpPr>
        <p:spPr>
          <a:xfrm>
            <a:off x="4475179" y="4199089"/>
            <a:ext cx="3269000" cy="597532"/>
          </a:xfrm>
        </p:spPr>
        <p:txBody>
          <a:bodyPr lIns="90000" tIns="4680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accent1"/>
                </a:solidFill>
                <a:uFillTx/>
                <a:latin typeface="Arial" panose="020B0604020202090204" pitchFamily="34" charset="0"/>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userDrawn="1">
            <p:ph type="dt" sz="half" idx="10"/>
            <p:custDataLst>
              <p:tags r:id="rId2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27"/>
            </p:custDataLst>
          </p:nvPr>
        </p:nvSpPr>
        <p:spPr/>
        <p:txBody>
          <a:bodyPr/>
          <a:lstStyle/>
          <a:p>
            <a:endParaRPr lang="zh-CN" altLang="en-US"/>
          </a:p>
        </p:txBody>
      </p:sp>
      <p:sp>
        <p:nvSpPr>
          <p:cNvPr id="6" name="灯片编号占位符 5"/>
          <p:cNvSpPr>
            <a:spLocks noGrp="1"/>
          </p:cNvSpPr>
          <p:nvPr userDrawn="1">
            <p:ph type="sldNum" sz="quarter" idx="12"/>
            <p:custDataLst>
              <p:tags r:id="rId28"/>
            </p:custDataLst>
          </p:nvPr>
        </p:nvSpPr>
        <p:spPr/>
        <p:txBody>
          <a:bodyPr/>
          <a:lstStyle/>
          <a:p>
            <a:fld id="{49AE70B2-8BF9-45C0-BB95-33D1B9D3A854}" type="slidenum">
              <a:rPr lang="zh-CN" altLang="en-US" smtClean="0"/>
            </a:fld>
            <a:endParaRPr lang="zh-CN" altLang="en-US"/>
          </a:p>
        </p:txBody>
      </p:sp>
      <p:sp>
        <p:nvSpPr>
          <p:cNvPr id="23" name="菱形 22"/>
          <p:cNvSpPr/>
          <p:nvPr userDrawn="1">
            <p:custDataLst>
              <p:tags r:id="rId29"/>
            </p:custDataLst>
          </p:nvPr>
        </p:nvSpPr>
        <p:spPr>
          <a:xfrm>
            <a:off x="5932052" y="2010189"/>
            <a:ext cx="327894" cy="32789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915650" y="142240"/>
            <a:ext cx="1134745" cy="224790"/>
            <a:chOff x="1489" y="4565"/>
            <a:chExt cx="1787" cy="354"/>
          </a:xfrm>
        </p:grpSpPr>
        <p:sp>
          <p:nvSpPr>
            <p:cNvPr id="9" name="菱形 8"/>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231775" y="6426200"/>
            <a:ext cx="1134745" cy="224790"/>
            <a:chOff x="1489" y="4565"/>
            <a:chExt cx="1787" cy="354"/>
          </a:xfrm>
        </p:grpSpPr>
        <p:sp>
          <p:nvSpPr>
            <p:cNvPr id="14" name="菱形 13"/>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4"/>
            </p:custDataLst>
          </p:nvPr>
        </p:nvSpPr>
        <p:spPr>
          <a:xfrm>
            <a:off x="6238877" y="952508"/>
            <a:ext cx="5283242" cy="5388907"/>
          </a:xfrm>
        </p:spPr>
        <p:txBody>
          <a:bodyPr lIns="90000" tIns="46800" rIns="90000" bIns="46800">
            <a:normAutofit/>
          </a:bodyPr>
          <a:lstStyle>
            <a:lvl1pPr>
              <a:defRPr sz="1600" baseline="0">
                <a:latin typeface="Arial" panose="020B0604020202090204" pitchFamily="34" charset="0"/>
                <a:ea typeface="微软雅黑" charset="-122"/>
              </a:defRPr>
            </a:lvl1pPr>
            <a:lvl2pPr>
              <a:defRPr sz="1600" baseline="0">
                <a:latin typeface="Arial" panose="020B0604020202090204" pitchFamily="34" charset="0"/>
                <a:ea typeface="微软雅黑" charset="-122"/>
              </a:defRPr>
            </a:lvl2pPr>
            <a:lvl3pPr>
              <a:defRPr sz="1600" baseline="0">
                <a:latin typeface="Arial" panose="020B0604020202090204" pitchFamily="34" charset="0"/>
                <a:ea typeface="微软雅黑" charset="-122"/>
              </a:defRPr>
            </a:lvl3pPr>
            <a:lvl4pPr>
              <a:defRPr sz="1600" baseline="0">
                <a:latin typeface="Arial" panose="020B0604020202090204" pitchFamily="34" charset="0"/>
                <a:ea typeface="微软雅黑" charset="-122"/>
              </a:defRPr>
            </a:lvl4pPr>
            <a:lvl5pPr>
              <a:defRPr sz="1600" baseline="0">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6"/>
            </p:custDataLst>
          </p:nvPr>
        </p:nvSpPr>
        <p:spPr/>
        <p:txBody>
          <a:bodyPr/>
          <a:lstStyle/>
          <a:p>
            <a:endParaRPr lang="zh-CN" altLang="en-US"/>
          </a:p>
        </p:txBody>
      </p:sp>
      <p:sp>
        <p:nvSpPr>
          <p:cNvPr id="7" name="灯片编号占位符 6"/>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915650" y="142240"/>
            <a:ext cx="1134745" cy="224790"/>
            <a:chOff x="1489" y="4565"/>
            <a:chExt cx="1787" cy="354"/>
          </a:xfrm>
        </p:grpSpPr>
        <p:sp>
          <p:nvSpPr>
            <p:cNvPr id="9" name="菱形 8"/>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231775" y="6426200"/>
            <a:ext cx="1134745" cy="224790"/>
            <a:chOff x="1489" y="4565"/>
            <a:chExt cx="1787" cy="354"/>
          </a:xfrm>
        </p:grpSpPr>
        <p:sp>
          <p:nvSpPr>
            <p:cNvPr id="14" name="菱形 13"/>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4"/>
            </p:custDataLst>
          </p:nvPr>
        </p:nvSpPr>
        <p:spPr>
          <a:xfrm>
            <a:off x="6238877" y="952508"/>
            <a:ext cx="5283242" cy="5388907"/>
          </a:xfrm>
        </p:spPr>
        <p:txBody>
          <a:bodyPr lIns="90000" tIns="46800" rIns="90000" bIns="46800">
            <a:normAutofit/>
          </a:bodyPr>
          <a:lstStyle>
            <a:lvl1pPr>
              <a:defRPr sz="1600" baseline="0">
                <a:latin typeface="Arial" panose="020B0604020202090204" pitchFamily="34" charset="0"/>
                <a:ea typeface="微软雅黑" charset="-122"/>
              </a:defRPr>
            </a:lvl1pPr>
            <a:lvl2pPr>
              <a:defRPr sz="1600" baseline="0">
                <a:latin typeface="Arial" panose="020B0604020202090204" pitchFamily="34" charset="0"/>
                <a:ea typeface="微软雅黑" charset="-122"/>
              </a:defRPr>
            </a:lvl2pPr>
            <a:lvl3pPr>
              <a:defRPr sz="1600" baseline="0">
                <a:latin typeface="Arial" panose="020B0604020202090204" pitchFamily="34" charset="0"/>
                <a:ea typeface="微软雅黑" charset="-122"/>
              </a:defRPr>
            </a:lvl3pPr>
            <a:lvl4pPr>
              <a:defRPr sz="1600" baseline="0">
                <a:latin typeface="Arial" panose="020B0604020202090204" pitchFamily="34" charset="0"/>
                <a:ea typeface="微软雅黑" charset="-122"/>
              </a:defRPr>
            </a:lvl4pPr>
            <a:lvl5pPr>
              <a:defRPr sz="1600" baseline="0">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6"/>
            </p:custDataLst>
          </p:nvPr>
        </p:nvSpPr>
        <p:spPr/>
        <p:txBody>
          <a:bodyPr/>
          <a:lstStyle/>
          <a:p>
            <a:endParaRPr lang="zh-CN" altLang="en-US"/>
          </a:p>
        </p:txBody>
      </p:sp>
      <p:sp>
        <p:nvSpPr>
          <p:cNvPr id="7" name="灯片编号占位符 6"/>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grpSp>
        <p:nvGrpSpPr>
          <p:cNvPr id="10" name="组合 9"/>
          <p:cNvGrpSpPr/>
          <p:nvPr userDrawn="1">
            <p:custDataLst>
              <p:tags r:id="rId10"/>
            </p:custDataLst>
          </p:nvPr>
        </p:nvGrpSpPr>
        <p:grpSpPr>
          <a:xfrm flipH="1">
            <a:off x="158115" y="6065520"/>
            <a:ext cx="1000760" cy="655955"/>
            <a:chOff x="7788812" y="2050366"/>
            <a:chExt cx="4205068" cy="2757268"/>
          </a:xfrm>
        </p:grpSpPr>
        <p:sp>
          <p:nvSpPr>
            <p:cNvPr id="11" name="菱形 10"/>
            <p:cNvSpPr/>
            <p:nvPr>
              <p:custDataLst>
                <p:tags r:id="rId11"/>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custDataLst>
                <p:tags r:id="rId12"/>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13"/>
            </p:custDataLst>
          </p:nvPr>
        </p:nvGrpSpPr>
        <p:grpSpPr>
          <a:xfrm flipH="1">
            <a:off x="11008995" y="115570"/>
            <a:ext cx="1000760" cy="655955"/>
            <a:chOff x="7788812" y="2050366"/>
            <a:chExt cx="4205068" cy="2757268"/>
          </a:xfrm>
        </p:grpSpPr>
        <p:sp>
          <p:nvSpPr>
            <p:cNvPr id="14" name="菱形 13"/>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6" name="菱形 15"/>
          <p:cNvSpPr/>
          <p:nvPr userDrawn="1">
            <p:custDataLst>
              <p:tags r:id="rId2"/>
            </p:custDataLst>
          </p:nvPr>
        </p:nvSpPr>
        <p:spPr>
          <a:xfrm flipH="1">
            <a:off x="1730483" y="1868378"/>
            <a:ext cx="2990289" cy="2990290"/>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3"/>
            </p:custDataLst>
          </p:nvPr>
        </p:nvSpPr>
        <p:spPr>
          <a:xfrm flipH="1">
            <a:off x="1427767" y="3063801"/>
            <a:ext cx="599445" cy="599444"/>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4"/>
            </p:custDataLst>
          </p:nvPr>
        </p:nvSpPr>
        <p:spPr>
          <a:xfrm>
            <a:off x="4424043" y="3063800"/>
            <a:ext cx="599445" cy="599445"/>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5"/>
            </p:custDataLst>
          </p:nvPr>
        </p:nvSpPr>
        <p:spPr>
          <a:xfrm flipH="1">
            <a:off x="1377798" y="3015133"/>
            <a:ext cx="168992" cy="168992"/>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6"/>
            </p:custDataLst>
          </p:nvPr>
        </p:nvSpPr>
        <p:spPr>
          <a:xfrm flipH="1">
            <a:off x="4920465" y="3482218"/>
            <a:ext cx="168992" cy="168992"/>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grpSp>
        <p:nvGrpSpPr>
          <p:cNvPr id="6" name="组合 5"/>
          <p:cNvGrpSpPr/>
          <p:nvPr userDrawn="1">
            <p:custDataLst>
              <p:tags r:id="rId11"/>
            </p:custDataLst>
          </p:nvPr>
        </p:nvGrpSpPr>
        <p:grpSpPr>
          <a:xfrm rot="16200000">
            <a:off x="-706755" y="5248910"/>
            <a:ext cx="2336800" cy="462915"/>
            <a:chOff x="1489" y="4565"/>
            <a:chExt cx="1787" cy="354"/>
          </a:xfrm>
        </p:grpSpPr>
        <p:sp>
          <p:nvSpPr>
            <p:cNvPr id="7" name="菱形 6"/>
            <p:cNvSpPr/>
            <p:nvPr userDrawn="1">
              <p:custDataLst>
                <p:tags r:id="rId1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userDrawn="1">
              <p:custDataLst>
                <p:tags r:id="rId1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userDrawn="1">
              <p:custDataLst>
                <p:tags r:id="rId1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1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custDataLst>
              <p:tags r:id="rId16"/>
            </p:custDataLst>
          </p:nvPr>
        </p:nvGrpSpPr>
        <p:grpSpPr>
          <a:xfrm rot="16200000">
            <a:off x="10632440" y="1198880"/>
            <a:ext cx="2336800" cy="462915"/>
            <a:chOff x="1489" y="4565"/>
            <a:chExt cx="1787" cy="354"/>
          </a:xfrm>
        </p:grpSpPr>
        <p:sp>
          <p:nvSpPr>
            <p:cNvPr id="12" name="菱形 11"/>
            <p:cNvSpPr/>
            <p:nvPr userDrawn="1">
              <p:custDataLst>
                <p:tags r:id="rId17"/>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8"/>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9"/>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20"/>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915650" y="142240"/>
            <a:ext cx="1134745" cy="224790"/>
            <a:chOff x="1489" y="4565"/>
            <a:chExt cx="1787" cy="354"/>
          </a:xfrm>
        </p:grpSpPr>
        <p:sp>
          <p:nvSpPr>
            <p:cNvPr id="9" name="菱形 8"/>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231775" y="6426200"/>
            <a:ext cx="1134745" cy="224790"/>
            <a:chOff x="1489" y="4565"/>
            <a:chExt cx="1787" cy="354"/>
          </a:xfrm>
        </p:grpSpPr>
        <p:sp>
          <p:nvSpPr>
            <p:cNvPr id="14" name="菱形 13"/>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6"/>
            </p:custDataLst>
          </p:nvPr>
        </p:nvSpPr>
        <p:spPr/>
        <p:txBody>
          <a:bodyPr/>
          <a:lstStyle/>
          <a:p>
            <a:endParaRPr lang="zh-CN" altLang="en-US" dirty="0"/>
          </a:p>
        </p:txBody>
      </p:sp>
      <p:sp>
        <p:nvSpPr>
          <p:cNvPr id="7" name="灯片编号占位符 6"/>
          <p:cNvSpPr>
            <a:spLocks noGrp="1"/>
          </p:cNvSpPr>
          <p:nvPr>
            <p:ph type="sldNum" sz="quarter" idx="12"/>
            <p:custDataLst>
              <p:tags r:id="rId1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36" name="组合 35"/>
          <p:cNvGrpSpPr/>
          <p:nvPr userDrawn="1">
            <p:custDataLst>
              <p:tags r:id="rId2"/>
            </p:custDataLst>
          </p:nvPr>
        </p:nvGrpSpPr>
        <p:grpSpPr>
          <a:xfrm>
            <a:off x="283210" y="273050"/>
            <a:ext cx="11619230" cy="6311900"/>
            <a:chOff x="283210" y="273050"/>
            <a:chExt cx="11619230" cy="6311900"/>
          </a:xfrm>
        </p:grpSpPr>
        <p:sp>
          <p:nvSpPr>
            <p:cNvPr id="37" name="矩形 36"/>
            <p:cNvSpPr/>
            <p:nvPr userDrawn="1">
              <p:custDataLst>
                <p:tags r:id="rId3"/>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38" name="组合 37"/>
            <p:cNvGrpSpPr/>
            <p:nvPr userDrawn="1">
              <p:custDataLst>
                <p:tags r:id="rId4"/>
              </p:custDataLst>
            </p:nvPr>
          </p:nvGrpSpPr>
          <p:grpSpPr>
            <a:xfrm flipH="1">
              <a:off x="283210" y="6022340"/>
              <a:ext cx="857885" cy="562610"/>
              <a:chOff x="7788812" y="2050366"/>
              <a:chExt cx="4205068" cy="2757268"/>
            </a:xfrm>
          </p:grpSpPr>
          <p:sp>
            <p:nvSpPr>
              <p:cNvPr id="42" name="菱形 41"/>
              <p:cNvSpPr/>
              <p:nvPr>
                <p:custDataLst>
                  <p:tags r:id="rId5"/>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43" name="菱形 42"/>
              <p:cNvSpPr/>
              <p:nvPr>
                <p:custDataLst>
                  <p:tags r:id="rId6"/>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39" name="组合 38"/>
            <p:cNvGrpSpPr/>
            <p:nvPr userDrawn="1">
              <p:custDataLst>
                <p:tags r:id="rId7"/>
              </p:custDataLst>
            </p:nvPr>
          </p:nvGrpSpPr>
          <p:grpSpPr>
            <a:xfrm flipH="1">
              <a:off x="11044555" y="273050"/>
              <a:ext cx="857885" cy="562610"/>
              <a:chOff x="7788812" y="2050366"/>
              <a:chExt cx="4205068" cy="2757268"/>
            </a:xfrm>
          </p:grpSpPr>
          <p:sp>
            <p:nvSpPr>
              <p:cNvPr id="40" name="菱形 39"/>
              <p:cNvSpPr/>
              <p:nvPr>
                <p:custDataLst>
                  <p:tags r:id="rId8"/>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41" name="菱形 40"/>
              <p:cNvSpPr/>
              <p:nvPr>
                <p:custDataLst>
                  <p:tags r:id="rId9"/>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283210" y="273050"/>
            <a:ext cx="11619230" cy="6311900"/>
            <a:chOff x="283210" y="273050"/>
            <a:chExt cx="11619230" cy="6311900"/>
          </a:xfrm>
        </p:grpSpPr>
        <p:sp>
          <p:nvSpPr>
            <p:cNvPr id="28" name="矩形 27"/>
            <p:cNvSpPr/>
            <p:nvPr userDrawn="1">
              <p:custDataLst>
                <p:tags r:id="rId3"/>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29" name="组合 28"/>
            <p:cNvGrpSpPr/>
            <p:nvPr userDrawn="1">
              <p:custDataLst>
                <p:tags r:id="rId4"/>
              </p:custDataLst>
            </p:nvPr>
          </p:nvGrpSpPr>
          <p:grpSpPr>
            <a:xfrm flipH="1">
              <a:off x="283210" y="6022340"/>
              <a:ext cx="857885" cy="562610"/>
              <a:chOff x="7788812" y="2050366"/>
              <a:chExt cx="4205068" cy="2757268"/>
            </a:xfrm>
          </p:grpSpPr>
          <p:sp>
            <p:nvSpPr>
              <p:cNvPr id="33" name="菱形 32"/>
              <p:cNvSpPr/>
              <p:nvPr>
                <p:custDataLst>
                  <p:tags r:id="rId5"/>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4" name="菱形 33"/>
              <p:cNvSpPr/>
              <p:nvPr>
                <p:custDataLst>
                  <p:tags r:id="rId6"/>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30" name="组合 29"/>
            <p:cNvGrpSpPr/>
            <p:nvPr userDrawn="1">
              <p:custDataLst>
                <p:tags r:id="rId7"/>
              </p:custDataLst>
            </p:nvPr>
          </p:nvGrpSpPr>
          <p:grpSpPr>
            <a:xfrm flipH="1">
              <a:off x="11044555" y="273050"/>
              <a:ext cx="857885" cy="562610"/>
              <a:chOff x="7788812" y="2050366"/>
              <a:chExt cx="4205068" cy="2757268"/>
            </a:xfrm>
          </p:grpSpPr>
          <p:sp>
            <p:nvSpPr>
              <p:cNvPr id="31" name="菱形 30"/>
              <p:cNvSpPr/>
              <p:nvPr>
                <p:custDataLst>
                  <p:tags r:id="rId8"/>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2" name="菱形 31"/>
              <p:cNvSpPr/>
              <p:nvPr>
                <p:custDataLst>
                  <p:tags r:id="rId9"/>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31" name="直接连接符 30"/>
          <p:cNvCxnSpPr/>
          <p:nvPr userDrawn="1">
            <p:custDataLst>
              <p:tags r:id="rId2"/>
            </p:custDataLst>
          </p:nvPr>
        </p:nvCxnSpPr>
        <p:spPr>
          <a:xfrm>
            <a:off x="4696027" y="3881216"/>
            <a:ext cx="27999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custDataLst>
              <p:tags r:id="rId3"/>
            </p:custDataLst>
          </p:nvPr>
        </p:nvGrpSpPr>
        <p:grpSpPr>
          <a:xfrm flipH="1">
            <a:off x="668655" y="2453640"/>
            <a:ext cx="1783080" cy="1169035"/>
            <a:chOff x="7788812" y="2050366"/>
            <a:chExt cx="4205068" cy="2757268"/>
          </a:xfrm>
        </p:grpSpPr>
        <p:sp>
          <p:nvSpPr>
            <p:cNvPr id="7" name="菱形 6"/>
            <p:cNvSpPr/>
            <p:nvPr>
              <p:custDataLst>
                <p:tags r:id="rId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custDataLst>
                <p:tags r:id="rId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custDataLst>
              <p:tags r:id="rId6"/>
            </p:custDataLst>
          </p:nvPr>
        </p:nvGrpSpPr>
        <p:grpSpPr>
          <a:xfrm>
            <a:off x="982980" y="2924810"/>
            <a:ext cx="1134745" cy="224790"/>
            <a:chOff x="1489" y="4565"/>
            <a:chExt cx="1787" cy="354"/>
          </a:xfrm>
        </p:grpSpPr>
        <p:sp>
          <p:nvSpPr>
            <p:cNvPr id="10" name="菱形 9"/>
            <p:cNvSpPr/>
            <p:nvPr userDrawn="1">
              <p:custDataLst>
                <p:tags r:id="rId7"/>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8"/>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9"/>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0"/>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custDataLst>
              <p:tags r:id="rId11"/>
            </p:custDataLst>
          </p:nvPr>
        </p:nvGrpSpPr>
        <p:grpSpPr>
          <a:xfrm>
            <a:off x="9738995" y="2426970"/>
            <a:ext cx="1783080" cy="1169035"/>
            <a:chOff x="7788812" y="2050366"/>
            <a:chExt cx="4205068" cy="2757268"/>
          </a:xfrm>
        </p:grpSpPr>
        <p:sp>
          <p:nvSpPr>
            <p:cNvPr id="15" name="菱形 14"/>
            <p:cNvSpPr/>
            <p:nvPr>
              <p:custDataLst>
                <p:tags r:id="rId12"/>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custDataLst>
                <p:tags r:id="rId13"/>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custDataLst>
              <p:tags r:id="rId14"/>
            </p:custDataLst>
          </p:nvPr>
        </p:nvGrpSpPr>
        <p:grpSpPr>
          <a:xfrm>
            <a:off x="10076815" y="2888615"/>
            <a:ext cx="1134745" cy="224790"/>
            <a:chOff x="1489" y="4565"/>
            <a:chExt cx="1787" cy="354"/>
          </a:xfrm>
        </p:grpSpPr>
        <p:sp>
          <p:nvSpPr>
            <p:cNvPr id="18" name="菱形 17"/>
            <p:cNvSpPr/>
            <p:nvPr userDrawn="1">
              <p:custDataLst>
                <p:tags r:id="rId1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1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1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userDrawn="1">
              <p:custDataLst>
                <p:tags r:id="rId1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1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0"/>
            </p:custDataLst>
          </p:nvPr>
        </p:nvSpPr>
        <p:spPr/>
        <p:txBody>
          <a:bodyPr/>
          <a:lstStyle/>
          <a:p>
            <a:endParaRPr lang="zh-CN" altLang="en-US"/>
          </a:p>
        </p:txBody>
      </p:sp>
      <p:sp>
        <p:nvSpPr>
          <p:cNvPr id="5" name="灯片编号占位符 4"/>
          <p:cNvSpPr>
            <a:spLocks noGrp="1"/>
          </p:cNvSpPr>
          <p:nvPr>
            <p:ph type="sldNum" sz="quarter" idx="12"/>
            <p:custDataLst>
              <p:tags r:id="rId21"/>
            </p:custDataLst>
          </p:nvPr>
        </p:nvSpPr>
        <p:spPr/>
        <p:txBody>
          <a:bodyPr/>
          <a:lstStyle/>
          <a:p>
            <a:fld id="{49AE70B2-8BF9-45C0-BB95-33D1B9D3A854}" type="slidenum">
              <a:rPr lang="zh-CN" altLang="en-US" smtClean="0"/>
            </a:fld>
            <a:endParaRPr lang="zh-CN" altLang="en-US"/>
          </a:p>
        </p:txBody>
      </p:sp>
      <p:sp>
        <p:nvSpPr>
          <p:cNvPr id="22" name="菱形 21"/>
          <p:cNvSpPr/>
          <p:nvPr userDrawn="1">
            <p:custDataLst>
              <p:tags r:id="rId22"/>
            </p:custDataLst>
          </p:nvPr>
        </p:nvSpPr>
        <p:spPr>
          <a:xfrm>
            <a:off x="55285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userDrawn="1">
            <p:custDataLst>
              <p:tags r:id="rId23"/>
            </p:custDataLst>
          </p:nvPr>
        </p:nvSpPr>
        <p:spPr>
          <a:xfrm>
            <a:off x="583171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userDrawn="1">
            <p:custDataLst>
              <p:tags r:id="rId24"/>
            </p:custDataLst>
          </p:nvPr>
        </p:nvSpPr>
        <p:spPr>
          <a:xfrm>
            <a:off x="6134869"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userDrawn="1">
            <p:custDataLst>
              <p:tags r:id="rId25"/>
            </p:custDataLst>
          </p:nvPr>
        </p:nvSpPr>
        <p:spPr>
          <a:xfrm>
            <a:off x="6438018" y="5940682"/>
            <a:ext cx="225413" cy="225413"/>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26"/>
            </p:custDataLst>
          </p:nvPr>
        </p:nvSpPr>
        <p:spPr>
          <a:xfrm>
            <a:off x="10574893" y="1872448"/>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27"/>
            </p:custDataLst>
          </p:nvPr>
        </p:nvSpPr>
        <p:spPr>
          <a:xfrm>
            <a:off x="1250129" y="3890942"/>
            <a:ext cx="442117" cy="442117"/>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userDrawn="1">
            <p:custDataLst>
              <p:tags r:id="rId28"/>
            </p:custDataLst>
          </p:nvPr>
        </p:nvCxnSpPr>
        <p:spPr>
          <a:xfrm flipV="1">
            <a:off x="4696027" y="1483624"/>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9"/>
            </p:custDataLst>
          </p:nvPr>
        </p:nvCxnSpPr>
        <p:spPr>
          <a:xfrm flipV="1">
            <a:off x="7860624" y="3268027"/>
            <a:ext cx="442927" cy="4741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userDrawn="1">
            <p:custDataLst>
              <p:tags r:id="rId30"/>
            </p:custDataLst>
          </p:nvPr>
        </p:nvSpPr>
        <p:spPr>
          <a:xfrm>
            <a:off x="2184400" y="-10830"/>
            <a:ext cx="7823200" cy="6868830"/>
          </a:xfrm>
          <a:custGeom>
            <a:avLst/>
            <a:gdLst>
              <a:gd name="connsiteX0" fmla="*/ 3439831 w 7823200"/>
              <a:gd name="connsiteY0" fmla="*/ 0 h 6868830"/>
              <a:gd name="connsiteX1" fmla="*/ 4383369 w 7823200"/>
              <a:gd name="connsiteY1" fmla="*/ 0 h 6868830"/>
              <a:gd name="connsiteX2" fmla="*/ 7823200 w 7823200"/>
              <a:gd name="connsiteY2" fmla="*/ 3439831 h 6868830"/>
              <a:gd name="connsiteX3" fmla="*/ 4394201 w 7823200"/>
              <a:gd name="connsiteY3" fmla="*/ 6868830 h 6868830"/>
              <a:gd name="connsiteX4" fmla="*/ 3428999 w 7823200"/>
              <a:gd name="connsiteY4" fmla="*/ 6868830 h 6868830"/>
              <a:gd name="connsiteX5" fmla="*/ 0 w 7823200"/>
              <a:gd name="connsiteY5" fmla="*/ 3439831 h 686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3200" h="6868830">
                <a:moveTo>
                  <a:pt x="3439831" y="0"/>
                </a:moveTo>
                <a:lnTo>
                  <a:pt x="4383369" y="0"/>
                </a:lnTo>
                <a:lnTo>
                  <a:pt x="7823200" y="3439831"/>
                </a:lnTo>
                <a:lnTo>
                  <a:pt x="4394201" y="6868830"/>
                </a:lnTo>
                <a:lnTo>
                  <a:pt x="3428999" y="6868830"/>
                </a:lnTo>
                <a:lnTo>
                  <a:pt x="0" y="3439831"/>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hasCustomPrompt="1"/>
            <p:custDataLst>
              <p:tags r:id="rId31"/>
            </p:custDataLst>
          </p:nvPr>
        </p:nvSpPr>
        <p:spPr>
          <a:xfrm>
            <a:off x="3162498" y="2141528"/>
            <a:ext cx="5867005" cy="1203652"/>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9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7" name="文本占位符 36"/>
          <p:cNvSpPr>
            <a:spLocks noGrp="1"/>
          </p:cNvSpPr>
          <p:nvPr>
            <p:ph type="body" sz="quarter" idx="13" hasCustomPrompt="1"/>
            <p:custDataLst>
              <p:tags r:id="rId32"/>
            </p:custDataLst>
          </p:nvPr>
        </p:nvSpPr>
        <p:spPr>
          <a:xfrm>
            <a:off x="4559258" y="3459547"/>
            <a:ext cx="3084046" cy="375507"/>
          </a:xfrm>
        </p:spPr>
        <p:txBody>
          <a:bodyPr lIns="90000" tIns="46800" rIns="90000" bIns="46800">
            <a:normAutofit/>
          </a:bodyPr>
          <a:lstStyle>
            <a:lvl1pPr marL="0" indent="0" algn="ctr">
              <a:buNone/>
              <a:defRPr baseline="0">
                <a:solidFill>
                  <a:schemeClr val="accent1"/>
                </a:solidFill>
                <a:latin typeface="Arial" panose="020B060402020209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单击此处编辑文本</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rot="10800000">
            <a:off x="5528628" y="6442075"/>
            <a:ext cx="1134745" cy="224790"/>
            <a:chOff x="1489" y="4565"/>
            <a:chExt cx="1787" cy="354"/>
          </a:xfrm>
        </p:grpSpPr>
        <p:sp>
          <p:nvSpPr>
            <p:cNvPr id="10" name="菱形 9"/>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8" name="标题 7"/>
          <p:cNvSpPr>
            <a:spLocks noGrp="1"/>
          </p:cNvSpPr>
          <p:nvPr>
            <p:ph type="title"/>
            <p:custDataLst>
              <p:tags r:id="rId10"/>
            </p:custDataLst>
          </p:nvPr>
        </p:nvSpPr>
        <p:spPr/>
        <p:txBody>
          <a:bodyPr lIns="90000" tIns="46800" rIns="90000" bIns="46800">
            <a:normAutofit/>
          </a:bodyPr>
          <a:lstStyle>
            <a:lvl1pPr>
              <a:defRPr baseline="0">
                <a:latin typeface="Arial" panose="020B0604020202090204" pitchFamily="34" charset="0"/>
              </a:defRPr>
            </a:lvl1pPr>
          </a:lstStyle>
          <a:p>
            <a:r>
              <a:rPr lang="zh-CN" altLang="en-US"/>
              <a:t>单击此处编辑母版标题样式</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31" name="组合 30"/>
          <p:cNvGrpSpPr/>
          <p:nvPr userDrawn="1">
            <p:custDataLst>
              <p:tags r:id="rId3"/>
            </p:custDataLst>
          </p:nvPr>
        </p:nvGrpSpPr>
        <p:grpSpPr>
          <a:xfrm flipH="1">
            <a:off x="283210" y="6022340"/>
            <a:ext cx="857885" cy="562610"/>
            <a:chOff x="7788812" y="2050366"/>
            <a:chExt cx="4205068" cy="2757268"/>
          </a:xfrm>
        </p:grpSpPr>
        <p:sp>
          <p:nvSpPr>
            <p:cNvPr id="32" name="菱形 31"/>
            <p:cNvSpPr/>
            <p:nvPr>
              <p:custDataLst>
                <p:tags r:id="rId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33" name="菱形 32"/>
            <p:cNvSpPr/>
            <p:nvPr>
              <p:custDataLst>
                <p:tags r:id="rId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8" name="组合 7"/>
          <p:cNvGrpSpPr/>
          <p:nvPr userDrawn="1">
            <p:custDataLst>
              <p:tags r:id="rId6"/>
            </p:custDataLst>
          </p:nvPr>
        </p:nvGrpSpPr>
        <p:grpSpPr>
          <a:xfrm flipH="1">
            <a:off x="11044555" y="273050"/>
            <a:ext cx="857885" cy="562610"/>
            <a:chOff x="7788812" y="2050366"/>
            <a:chExt cx="4205068" cy="2757268"/>
          </a:xfrm>
        </p:grpSpPr>
        <p:sp>
          <p:nvSpPr>
            <p:cNvPr id="10" name="菱形 9"/>
            <p:cNvSpPr/>
            <p:nvPr>
              <p:custDataLst>
                <p:tags r:id="rId7"/>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16" name="菱形 15"/>
            <p:cNvSpPr/>
            <p:nvPr>
              <p:custDataLst>
                <p:tags r:id="rId8"/>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页脚占位符 3"/>
          <p:cNvSpPr>
            <a:spLocks noGrp="1"/>
          </p:cNvSpPr>
          <p:nvPr>
            <p:ph type="ftr" sz="quarter" idx="11"/>
            <p:custDataLst>
              <p:tags r:id="rId11"/>
            </p:custDataLst>
          </p:nvPr>
        </p:nvSpPr>
        <p:spPr>
          <a:xfrm>
            <a:off x="4116000" y="6349833"/>
            <a:ext cx="3960000" cy="316800"/>
          </a:xfrm>
        </p:spPr>
        <p:txBody>
          <a:bodyPr/>
          <a:lstStyle>
            <a:lvl1pPr>
              <a:defRPr baseline="0">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a:lstStyle>
            <a:lvl1pPr>
              <a:defRPr baseline="0">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3" name="日期占位符 2"/>
          <p:cNvSpPr>
            <a:spLocks noGrp="1"/>
          </p:cNvSpPr>
          <p:nvPr>
            <p:ph type="dt" sz="half" idx="10"/>
            <p:custDataLst>
              <p:tags r:id="rId13"/>
            </p:custDataLst>
          </p:nvPr>
        </p:nvSpPr>
        <p:spPr>
          <a:xfrm>
            <a:off x="879742" y="6349833"/>
            <a:ext cx="2700000" cy="316800"/>
          </a:xfrm>
        </p:spPr>
        <p:txBody>
          <a:bodyPr/>
          <a:lstStyle>
            <a:lvl1pPr>
              <a:defRPr baseline="0">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grpSp>
        <p:nvGrpSpPr>
          <p:cNvPr id="10" name="组合 9"/>
          <p:cNvGrpSpPr/>
          <p:nvPr userDrawn="1">
            <p:custDataLst>
              <p:tags r:id="rId10"/>
            </p:custDataLst>
          </p:nvPr>
        </p:nvGrpSpPr>
        <p:grpSpPr>
          <a:xfrm flipH="1">
            <a:off x="158115" y="6065520"/>
            <a:ext cx="1000760" cy="655955"/>
            <a:chOff x="7788812" y="2050366"/>
            <a:chExt cx="4205068" cy="2757268"/>
          </a:xfrm>
        </p:grpSpPr>
        <p:sp>
          <p:nvSpPr>
            <p:cNvPr id="11" name="菱形 10"/>
            <p:cNvSpPr/>
            <p:nvPr>
              <p:custDataLst>
                <p:tags r:id="rId11"/>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custDataLst>
                <p:tags r:id="rId12"/>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13"/>
            </p:custDataLst>
          </p:nvPr>
        </p:nvGrpSpPr>
        <p:grpSpPr>
          <a:xfrm flipH="1">
            <a:off x="11008995" y="115570"/>
            <a:ext cx="1000760" cy="655955"/>
            <a:chOff x="7788812" y="2050366"/>
            <a:chExt cx="4205068" cy="2757268"/>
          </a:xfrm>
        </p:grpSpPr>
        <p:sp>
          <p:nvSpPr>
            <p:cNvPr id="14" name="菱形 13"/>
            <p:cNvSpPr/>
            <p:nvPr>
              <p:custDataLst>
                <p:tags r:id="rId14"/>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custDataLst>
                <p:tags r:id="rId15"/>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5560" y="-4445"/>
            <a:ext cx="504126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27" name="组合 26"/>
          <p:cNvGrpSpPr/>
          <p:nvPr userDrawn="1">
            <p:custDataLst>
              <p:tags r:id="rId3"/>
            </p:custDataLst>
          </p:nvPr>
        </p:nvGrpSpPr>
        <p:grpSpPr>
          <a:xfrm>
            <a:off x="116112" y="6508233"/>
            <a:ext cx="1134745" cy="224790"/>
            <a:chOff x="1489" y="4565"/>
            <a:chExt cx="1787" cy="354"/>
          </a:xfrm>
        </p:grpSpPr>
        <p:sp>
          <p:nvSpPr>
            <p:cNvPr id="28" name="菱形 27"/>
            <p:cNvSpPr/>
            <p:nvPr userDrawn="1">
              <p:custDataLst>
                <p:tags r:id="rId4"/>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5"/>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userDrawn="1">
              <p:custDataLst>
                <p:tags r:id="rId6"/>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userDrawn="1">
              <p:custDataLst>
                <p:tags r:id="rId7"/>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8"/>
            </p:custDataLst>
          </p:nvPr>
        </p:nvSpPr>
        <p:spPr>
          <a:xfrm>
            <a:off x="583200" y="770400"/>
            <a:ext cx="3960000" cy="882000"/>
          </a:xfrm>
        </p:spPr>
        <p:txBody>
          <a:bodyPr lIns="90000" tIns="46800" rIns="90000" bIns="46800" anchor="ctr">
            <a:normAutofit/>
          </a:bodyPr>
          <a:lstStyle>
            <a:lvl1pPr>
              <a:defRPr sz="3600" baseline="0">
                <a:solidFill>
                  <a:schemeClr val="tx1">
                    <a:lumMod val="85000"/>
                    <a:lumOff val="15000"/>
                  </a:schemeClr>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586800" y="1764000"/>
            <a:ext cx="3956400" cy="4093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5175885" y="770255"/>
            <a:ext cx="6405245" cy="508762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32" name="组合 31"/>
          <p:cNvGrpSpPr/>
          <p:nvPr userDrawn="1">
            <p:custDataLst>
              <p:tags r:id="rId14"/>
            </p:custDataLst>
          </p:nvPr>
        </p:nvGrpSpPr>
        <p:grpSpPr>
          <a:xfrm rot="10800000">
            <a:off x="10866755" y="205740"/>
            <a:ext cx="1134745" cy="224790"/>
            <a:chOff x="1489" y="4565"/>
            <a:chExt cx="1787" cy="354"/>
          </a:xfrm>
        </p:grpSpPr>
        <p:sp>
          <p:nvSpPr>
            <p:cNvPr id="33" name="菱形 32"/>
            <p:cNvSpPr/>
            <p:nvPr userDrawn="1">
              <p:custDataLst>
                <p:tags r:id="rId15"/>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6"/>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7"/>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8"/>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rot="10800000">
            <a:off x="5528628" y="6442075"/>
            <a:ext cx="1134745" cy="224790"/>
            <a:chOff x="1489" y="4565"/>
            <a:chExt cx="1787" cy="354"/>
          </a:xfrm>
        </p:grpSpPr>
        <p:sp>
          <p:nvSpPr>
            <p:cNvPr id="15" name="菱形 14"/>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7"/>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612000" y="781200"/>
            <a:ext cx="10976400" cy="626400"/>
          </a:xfrm>
        </p:spPr>
        <p:txBody>
          <a:bodyPr lIns="90000" tIns="46800" rIns="90000" bIns="46800" anchor="ctr">
            <a:normAutofit/>
          </a:bodyPr>
          <a:lstStyle>
            <a:lvl1pPr algn="ctr">
              <a:defRPr sz="36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3999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grpSp>
        <p:nvGrpSpPr>
          <p:cNvPr id="32" name="组合 31"/>
          <p:cNvGrpSpPr/>
          <p:nvPr userDrawn="1">
            <p:custDataLst>
              <p:tags r:id="rId9"/>
            </p:custDataLst>
          </p:nvPr>
        </p:nvGrpSpPr>
        <p:grpSpPr>
          <a:xfrm rot="10800000">
            <a:off x="5528628" y="205740"/>
            <a:ext cx="1134745" cy="224790"/>
            <a:chOff x="1489" y="4565"/>
            <a:chExt cx="1787" cy="354"/>
          </a:xfrm>
        </p:grpSpPr>
        <p:sp>
          <p:nvSpPr>
            <p:cNvPr id="33" name="菱形 32"/>
            <p:cNvSpPr/>
            <p:nvPr userDrawn="1">
              <p:custDataLst>
                <p:tags r:id="rId10"/>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1"/>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2"/>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3"/>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32" name="组合 31"/>
          <p:cNvGrpSpPr/>
          <p:nvPr userDrawn="1">
            <p:custDataLst>
              <p:tags r:id="rId2"/>
            </p:custDataLst>
          </p:nvPr>
        </p:nvGrpSpPr>
        <p:grpSpPr>
          <a:xfrm rot="10800000">
            <a:off x="10789920" y="6442075"/>
            <a:ext cx="1134745" cy="224790"/>
            <a:chOff x="1489" y="4565"/>
            <a:chExt cx="1787" cy="354"/>
          </a:xfrm>
        </p:grpSpPr>
        <p:sp>
          <p:nvSpPr>
            <p:cNvPr id="33" name="菱形 32"/>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custDataLst>
              <p:tags r:id="rId7"/>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579600" y="237600"/>
            <a:ext cx="11037600" cy="441964"/>
          </a:xfrm>
        </p:spPr>
        <p:txBody>
          <a:bodyPr lIns="90000" tIns="46800" rIns="90000" bIns="46800">
            <a:normAutofit/>
          </a:bodyPr>
          <a:lstStyle>
            <a:lvl1pPr>
              <a:defRPr sz="28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vl2pPr>
              <a:defRPr sz="1400" baseline="0">
                <a:solidFill>
                  <a:schemeClr val="tx1">
                    <a:lumMod val="85000"/>
                    <a:lumOff val="15000"/>
                  </a:schemeClr>
                </a:solidFill>
                <a:latin typeface="Arial" panose="020B0604020202090204" pitchFamily="34" charset="0"/>
                <a:ea typeface="微软雅黑" charset="-122"/>
              </a:defRPr>
            </a:lvl2pPr>
            <a:lvl3pPr>
              <a:defRPr sz="1400" baseline="0">
                <a:solidFill>
                  <a:schemeClr val="tx1">
                    <a:lumMod val="85000"/>
                    <a:lumOff val="15000"/>
                  </a:schemeClr>
                </a:solidFill>
                <a:latin typeface="Arial" panose="020B0604020202090204" pitchFamily="34" charset="0"/>
                <a:ea typeface="微软雅黑" charset="-122"/>
              </a:defRPr>
            </a:lvl3pPr>
            <a:lvl4pPr>
              <a:defRPr sz="1400" baseline="0">
                <a:solidFill>
                  <a:schemeClr val="tx1">
                    <a:lumMod val="85000"/>
                    <a:lumOff val="15000"/>
                  </a:schemeClr>
                </a:solidFill>
                <a:latin typeface="Arial" panose="020B0604020202090204" pitchFamily="34" charset="0"/>
                <a:ea typeface="微软雅黑" charset="-122"/>
              </a:defRPr>
            </a:lvl4pPr>
            <a:lvl5pPr>
              <a:defRPr sz="1400" baseline="0">
                <a:solidFill>
                  <a:schemeClr val="tx1">
                    <a:lumMod val="85000"/>
                    <a:lumOff val="15000"/>
                  </a:schemeClr>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589"/>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baseline="0">
                <a:solidFill>
                  <a:schemeClr val="tx1">
                    <a:lumMod val="85000"/>
                    <a:lumOff val="15000"/>
                  </a:schemeClr>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grpSp>
        <p:nvGrpSpPr>
          <p:cNvPr id="32" name="组合 31"/>
          <p:cNvGrpSpPr/>
          <p:nvPr userDrawn="1">
            <p:custDataLst>
              <p:tags r:id="rId8"/>
            </p:custDataLst>
          </p:nvPr>
        </p:nvGrpSpPr>
        <p:grpSpPr>
          <a:xfrm rot="16200000">
            <a:off x="11275695" y="3243580"/>
            <a:ext cx="1134745" cy="224790"/>
            <a:chOff x="1489" y="4565"/>
            <a:chExt cx="1787" cy="354"/>
          </a:xfrm>
        </p:grpSpPr>
        <p:sp>
          <p:nvSpPr>
            <p:cNvPr id="33" name="菱形 32"/>
            <p:cNvSpPr/>
            <p:nvPr userDrawn="1">
              <p:custDataLst>
                <p:tags r:id="rId9"/>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userDrawn="1">
              <p:custDataLst>
                <p:tags r:id="rId10"/>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userDrawn="1">
              <p:custDataLst>
                <p:tags r:id="rId11"/>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userDrawn="1">
              <p:custDataLst>
                <p:tags r:id="rId12"/>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custDataLst>
              <p:tags r:id="rId13"/>
            </p:custDataLst>
          </p:nvPr>
        </p:nvGrpSpPr>
        <p:grpSpPr>
          <a:xfrm rot="16200000">
            <a:off x="-299720" y="3243580"/>
            <a:ext cx="1134745" cy="224790"/>
            <a:chOff x="1489" y="4565"/>
            <a:chExt cx="1787" cy="354"/>
          </a:xfrm>
        </p:grpSpPr>
        <p:sp>
          <p:nvSpPr>
            <p:cNvPr id="12" name="菱形 11"/>
            <p:cNvSpPr/>
            <p:nvPr userDrawn="1">
              <p:custDataLst>
                <p:tags r:id="rId14"/>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5"/>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6"/>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7"/>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6" name="菱形 15"/>
          <p:cNvSpPr/>
          <p:nvPr userDrawn="1">
            <p:custDataLst>
              <p:tags r:id="rId2"/>
            </p:custDataLst>
          </p:nvPr>
        </p:nvSpPr>
        <p:spPr>
          <a:xfrm flipH="1">
            <a:off x="1730483" y="1868378"/>
            <a:ext cx="2990289" cy="2990290"/>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3"/>
            </p:custDataLst>
          </p:nvPr>
        </p:nvSpPr>
        <p:spPr>
          <a:xfrm flipH="1">
            <a:off x="1427767" y="3063801"/>
            <a:ext cx="599445" cy="599444"/>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4"/>
            </p:custDataLst>
          </p:nvPr>
        </p:nvSpPr>
        <p:spPr>
          <a:xfrm>
            <a:off x="4424043" y="3063800"/>
            <a:ext cx="599445" cy="599445"/>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5"/>
            </p:custDataLst>
          </p:nvPr>
        </p:nvSpPr>
        <p:spPr>
          <a:xfrm flipH="1">
            <a:off x="1377798" y="3015133"/>
            <a:ext cx="168992" cy="168992"/>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6"/>
            </p:custDataLst>
          </p:nvPr>
        </p:nvSpPr>
        <p:spPr>
          <a:xfrm flipH="1">
            <a:off x="4920465" y="3482218"/>
            <a:ext cx="168992" cy="168992"/>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7"/>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grpSp>
        <p:nvGrpSpPr>
          <p:cNvPr id="6" name="组合 5"/>
          <p:cNvGrpSpPr/>
          <p:nvPr userDrawn="1">
            <p:custDataLst>
              <p:tags r:id="rId11"/>
            </p:custDataLst>
          </p:nvPr>
        </p:nvGrpSpPr>
        <p:grpSpPr>
          <a:xfrm rot="16200000">
            <a:off x="-706755" y="5248910"/>
            <a:ext cx="2336800" cy="462915"/>
            <a:chOff x="1489" y="4565"/>
            <a:chExt cx="1787" cy="354"/>
          </a:xfrm>
        </p:grpSpPr>
        <p:sp>
          <p:nvSpPr>
            <p:cNvPr id="7" name="菱形 6"/>
            <p:cNvSpPr/>
            <p:nvPr userDrawn="1">
              <p:custDataLst>
                <p:tags r:id="rId1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userDrawn="1">
              <p:custDataLst>
                <p:tags r:id="rId1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userDrawn="1">
              <p:custDataLst>
                <p:tags r:id="rId1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1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custDataLst>
              <p:tags r:id="rId16"/>
            </p:custDataLst>
          </p:nvPr>
        </p:nvGrpSpPr>
        <p:grpSpPr>
          <a:xfrm rot="16200000">
            <a:off x="10632440" y="1198880"/>
            <a:ext cx="2336800" cy="462915"/>
            <a:chOff x="1489" y="4565"/>
            <a:chExt cx="1787" cy="354"/>
          </a:xfrm>
        </p:grpSpPr>
        <p:sp>
          <p:nvSpPr>
            <p:cNvPr id="12" name="菱形 11"/>
            <p:cNvSpPr/>
            <p:nvPr userDrawn="1">
              <p:custDataLst>
                <p:tags r:id="rId17"/>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8"/>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9"/>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20"/>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0915650" y="142240"/>
            <a:ext cx="1134745" cy="224790"/>
            <a:chOff x="1489" y="4565"/>
            <a:chExt cx="1787" cy="354"/>
          </a:xfrm>
        </p:grpSpPr>
        <p:sp>
          <p:nvSpPr>
            <p:cNvPr id="9" name="菱形 8"/>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userDrawn="1">
            <p:custDataLst>
              <p:tags r:id="rId7"/>
            </p:custDataLst>
          </p:nvPr>
        </p:nvGrpSpPr>
        <p:grpSpPr>
          <a:xfrm>
            <a:off x="231775" y="6426200"/>
            <a:ext cx="1134745" cy="224790"/>
            <a:chOff x="1489" y="4565"/>
            <a:chExt cx="1787" cy="354"/>
          </a:xfrm>
        </p:grpSpPr>
        <p:sp>
          <p:nvSpPr>
            <p:cNvPr id="14" name="菱形 13"/>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6"/>
            </p:custDataLst>
          </p:nvPr>
        </p:nvSpPr>
        <p:spPr/>
        <p:txBody>
          <a:bodyPr/>
          <a:lstStyle/>
          <a:p>
            <a:endParaRPr lang="zh-CN" altLang="en-US" dirty="0"/>
          </a:p>
        </p:txBody>
      </p:sp>
      <p:sp>
        <p:nvSpPr>
          <p:cNvPr id="7" name="灯片编号占位符 6"/>
          <p:cNvSpPr>
            <a:spLocks noGrp="1"/>
          </p:cNvSpPr>
          <p:nvPr>
            <p:ph type="sldNum" sz="quarter" idx="12"/>
            <p:custDataLst>
              <p:tags r:id="rId1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36" name="组合 35"/>
          <p:cNvGrpSpPr/>
          <p:nvPr userDrawn="1">
            <p:custDataLst>
              <p:tags r:id="rId2"/>
            </p:custDataLst>
          </p:nvPr>
        </p:nvGrpSpPr>
        <p:grpSpPr>
          <a:xfrm>
            <a:off x="283210" y="273050"/>
            <a:ext cx="11619230" cy="6311900"/>
            <a:chOff x="283210" y="273050"/>
            <a:chExt cx="11619230" cy="6311900"/>
          </a:xfrm>
        </p:grpSpPr>
        <p:sp>
          <p:nvSpPr>
            <p:cNvPr id="37" name="矩形 36"/>
            <p:cNvSpPr/>
            <p:nvPr userDrawn="1">
              <p:custDataLst>
                <p:tags r:id="rId3"/>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90204" pitchFamily="34" charset="0"/>
                <a:ea typeface="微软雅黑" charset="-122"/>
                <a:sym typeface="+mn-ea"/>
              </a:endParaRPr>
            </a:p>
          </p:txBody>
        </p:sp>
        <p:grpSp>
          <p:nvGrpSpPr>
            <p:cNvPr id="38" name="组合 37"/>
            <p:cNvGrpSpPr/>
            <p:nvPr userDrawn="1">
              <p:custDataLst>
                <p:tags r:id="rId4"/>
              </p:custDataLst>
            </p:nvPr>
          </p:nvGrpSpPr>
          <p:grpSpPr>
            <a:xfrm flipH="1">
              <a:off x="283210" y="6022340"/>
              <a:ext cx="857885" cy="562610"/>
              <a:chOff x="7788812" y="2050366"/>
              <a:chExt cx="4205068" cy="2757268"/>
            </a:xfrm>
          </p:grpSpPr>
          <p:sp>
            <p:nvSpPr>
              <p:cNvPr id="42" name="菱形 41"/>
              <p:cNvSpPr/>
              <p:nvPr>
                <p:custDataLst>
                  <p:tags r:id="rId5"/>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43" name="菱形 42"/>
              <p:cNvSpPr/>
              <p:nvPr>
                <p:custDataLst>
                  <p:tags r:id="rId6"/>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nvGrpSpPr>
            <p:cNvPr id="39" name="组合 38"/>
            <p:cNvGrpSpPr/>
            <p:nvPr userDrawn="1">
              <p:custDataLst>
                <p:tags r:id="rId7"/>
              </p:custDataLst>
            </p:nvPr>
          </p:nvGrpSpPr>
          <p:grpSpPr>
            <a:xfrm flipH="1">
              <a:off x="11044555" y="273050"/>
              <a:ext cx="857885" cy="562610"/>
              <a:chOff x="7788812" y="2050366"/>
              <a:chExt cx="4205068" cy="2757268"/>
            </a:xfrm>
          </p:grpSpPr>
          <p:sp>
            <p:nvSpPr>
              <p:cNvPr id="40" name="菱形 39"/>
              <p:cNvSpPr/>
              <p:nvPr>
                <p:custDataLst>
                  <p:tags r:id="rId8"/>
                </p:custDataLst>
              </p:nvPr>
            </p:nvSpPr>
            <p:spPr>
              <a:xfrm>
                <a:off x="7788812" y="2050366"/>
                <a:ext cx="2757268" cy="2757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sp>
            <p:nvSpPr>
              <p:cNvPr id="41" name="菱形 40"/>
              <p:cNvSpPr/>
              <p:nvPr>
                <p:custDataLst>
                  <p:tags r:id="rId9"/>
                </p:custDataLst>
              </p:nvPr>
            </p:nvSpPr>
            <p:spPr>
              <a:xfrm>
                <a:off x="9998612" y="2431366"/>
                <a:ext cx="1995268" cy="1995268"/>
              </a:xfrm>
              <a:prstGeom prst="diamon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90204" pitchFamily="34" charset="0"/>
                  <a:ea typeface="微软雅黑" charset="-122"/>
                </a:endParaRPr>
              </a:p>
            </p:txBody>
          </p:sp>
        </p:grpSp>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295.xml"/><Relationship Id="rId23" Type="http://schemas.openxmlformats.org/officeDocument/2006/relationships/tags" Target="../tags/tag294.xml"/><Relationship Id="rId22" Type="http://schemas.openxmlformats.org/officeDocument/2006/relationships/tags" Target="../tags/tag293.xml"/><Relationship Id="rId21" Type="http://schemas.openxmlformats.org/officeDocument/2006/relationships/tags" Target="../tags/tag292.xml"/><Relationship Id="rId20" Type="http://schemas.openxmlformats.org/officeDocument/2006/relationships/tags" Target="../tags/tag291.xml"/><Relationship Id="rId2" Type="http://schemas.openxmlformats.org/officeDocument/2006/relationships/slideLayout" Target="../slideLayouts/slideLayout2.xml"/><Relationship Id="rId19" Type="http://schemas.openxmlformats.org/officeDocument/2006/relationships/tags" Target="../tags/tag29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452.xml"/><Relationship Id="rId23" Type="http://schemas.openxmlformats.org/officeDocument/2006/relationships/tags" Target="../tags/tag451.xml"/><Relationship Id="rId22" Type="http://schemas.openxmlformats.org/officeDocument/2006/relationships/tags" Target="../tags/tag450.xml"/><Relationship Id="rId21" Type="http://schemas.openxmlformats.org/officeDocument/2006/relationships/tags" Target="../tags/tag449.xml"/><Relationship Id="rId20" Type="http://schemas.openxmlformats.org/officeDocument/2006/relationships/tags" Target="../tags/tag448.xml"/><Relationship Id="rId2" Type="http://schemas.openxmlformats.org/officeDocument/2006/relationships/slideLayout" Target="../slideLayouts/slideLayout20.xml"/><Relationship Id="rId19" Type="http://schemas.openxmlformats.org/officeDocument/2006/relationships/tags" Target="../tags/tag44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tags" Target="../tags/tag747.xml"/><Relationship Id="rId23" Type="http://schemas.openxmlformats.org/officeDocument/2006/relationships/tags" Target="../tags/tag746.xml"/><Relationship Id="rId22" Type="http://schemas.openxmlformats.org/officeDocument/2006/relationships/tags" Target="../tags/tag745.xml"/><Relationship Id="rId21" Type="http://schemas.openxmlformats.org/officeDocument/2006/relationships/tags" Target="../tags/tag744.xml"/><Relationship Id="rId20" Type="http://schemas.openxmlformats.org/officeDocument/2006/relationships/tags" Target="../tags/tag743.xml"/><Relationship Id="rId2" Type="http://schemas.openxmlformats.org/officeDocument/2006/relationships/slideLayout" Target="../slideLayouts/slideLayout38.xml"/><Relationship Id="rId19" Type="http://schemas.openxmlformats.org/officeDocument/2006/relationships/tags" Target="../tags/tag742.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1" Type="http://schemas.openxmlformats.org/officeDocument/2006/relationships/theme" Target="../theme/theme4.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汉仪文黑-55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汉仪文黑-55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汉仪文黑-55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汉仪文黑-55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文黑-55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汉仪文黑-55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文黑-55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文黑-55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文黑-55简" panose="00020600040101010101"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9.xml"/><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tags" Target="../tags/tag867.xml"/><Relationship Id="rId7" Type="http://schemas.openxmlformats.org/officeDocument/2006/relationships/tags" Target="../tags/tag866.x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tags" Target="../tags/tag860.xml"/></Relationships>
</file>

<file path=ppt/slides/_rels/slide11.xml.rels><?xml version="1.0" encoding="UTF-8" standalone="yes"?>
<Relationships xmlns="http://schemas.openxmlformats.org/package/2006/relationships"><Relationship Id="rId9" Type="http://schemas.openxmlformats.org/officeDocument/2006/relationships/tags" Target="../tags/tag876.xml"/><Relationship Id="rId8" Type="http://schemas.openxmlformats.org/officeDocument/2006/relationships/tags" Target="../tags/tag875.xml"/><Relationship Id="rId7" Type="http://schemas.openxmlformats.org/officeDocument/2006/relationships/tags" Target="../tags/tag874.xml"/><Relationship Id="rId6" Type="http://schemas.openxmlformats.org/officeDocument/2006/relationships/tags" Target="../tags/tag873.xml"/><Relationship Id="rId5" Type="http://schemas.openxmlformats.org/officeDocument/2006/relationships/tags" Target="../tags/tag872.xml"/><Relationship Id="rId4" Type="http://schemas.openxmlformats.org/officeDocument/2006/relationships/tags" Target="../tags/tag871.xml"/><Relationship Id="rId3" Type="http://schemas.openxmlformats.org/officeDocument/2006/relationships/tags" Target="../tags/tag870.xml"/><Relationship Id="rId2" Type="http://schemas.openxmlformats.org/officeDocument/2006/relationships/tags" Target="../tags/tag869.xml"/><Relationship Id="rId11" Type="http://schemas.openxmlformats.org/officeDocument/2006/relationships/slideLayout" Target="../slideLayouts/slideLayout38.xml"/><Relationship Id="rId10" Type="http://schemas.openxmlformats.org/officeDocument/2006/relationships/tags" Target="../tags/tag877.xml"/><Relationship Id="rId1" Type="http://schemas.openxmlformats.org/officeDocument/2006/relationships/tags" Target="../tags/tag868.xml"/></Relationships>
</file>

<file path=ppt/slides/_rels/slide12.xml.rels><?xml version="1.0" encoding="UTF-8" standalone="yes"?>
<Relationships xmlns="http://schemas.openxmlformats.org/package/2006/relationships"><Relationship Id="rId9" Type="http://schemas.openxmlformats.org/officeDocument/2006/relationships/tags" Target="../tags/tag886.xml"/><Relationship Id="rId8" Type="http://schemas.openxmlformats.org/officeDocument/2006/relationships/tags" Target="../tags/tag885.xml"/><Relationship Id="rId7" Type="http://schemas.openxmlformats.org/officeDocument/2006/relationships/tags" Target="../tags/tag884.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ags" Target="../tags/tag881.xml"/><Relationship Id="rId3" Type="http://schemas.openxmlformats.org/officeDocument/2006/relationships/tags" Target="../tags/tag880.xml"/><Relationship Id="rId2" Type="http://schemas.openxmlformats.org/officeDocument/2006/relationships/tags" Target="../tags/tag879.xml"/><Relationship Id="rId10" Type="http://schemas.openxmlformats.org/officeDocument/2006/relationships/slideLayout" Target="../slideLayouts/slideLayout38.xml"/><Relationship Id="rId1" Type="http://schemas.openxmlformats.org/officeDocument/2006/relationships/tags" Target="../tags/tag878.xml"/></Relationships>
</file>

<file path=ppt/slides/_rels/slide13.xml.rels><?xml version="1.0" encoding="UTF-8" standalone="yes"?>
<Relationships xmlns="http://schemas.openxmlformats.org/package/2006/relationships"><Relationship Id="rId9" Type="http://schemas.openxmlformats.org/officeDocument/2006/relationships/tags" Target="../tags/tag895.xml"/><Relationship Id="rId8" Type="http://schemas.openxmlformats.org/officeDocument/2006/relationships/tags" Target="../tags/tag894.xml"/><Relationship Id="rId7" Type="http://schemas.openxmlformats.org/officeDocument/2006/relationships/tags" Target="../tags/tag893.xml"/><Relationship Id="rId6" Type="http://schemas.openxmlformats.org/officeDocument/2006/relationships/tags" Target="../tags/tag892.xml"/><Relationship Id="rId5" Type="http://schemas.openxmlformats.org/officeDocument/2006/relationships/tags" Target="../tags/tag891.xml"/><Relationship Id="rId4" Type="http://schemas.openxmlformats.org/officeDocument/2006/relationships/tags" Target="../tags/tag890.xml"/><Relationship Id="rId3" Type="http://schemas.openxmlformats.org/officeDocument/2006/relationships/tags" Target="../tags/tag889.xml"/><Relationship Id="rId2" Type="http://schemas.openxmlformats.org/officeDocument/2006/relationships/tags" Target="../tags/tag888.xml"/><Relationship Id="rId11" Type="http://schemas.openxmlformats.org/officeDocument/2006/relationships/slideLayout" Target="../slideLayouts/slideLayout38.xml"/><Relationship Id="rId10" Type="http://schemas.openxmlformats.org/officeDocument/2006/relationships/tags" Target="../tags/tag896.xml"/><Relationship Id="rId1" Type="http://schemas.openxmlformats.org/officeDocument/2006/relationships/tags" Target="../tags/tag887.xml"/></Relationships>
</file>

<file path=ppt/slides/_rels/slide14.xml.rels><?xml version="1.0" encoding="UTF-8" standalone="yes"?>
<Relationships xmlns="http://schemas.openxmlformats.org/package/2006/relationships"><Relationship Id="rId9" Type="http://schemas.openxmlformats.org/officeDocument/2006/relationships/tags" Target="../tags/tag905.xml"/><Relationship Id="rId8" Type="http://schemas.openxmlformats.org/officeDocument/2006/relationships/tags" Target="../tags/tag904.xml"/><Relationship Id="rId7" Type="http://schemas.openxmlformats.org/officeDocument/2006/relationships/tags" Target="../tags/tag903.xml"/><Relationship Id="rId6" Type="http://schemas.openxmlformats.org/officeDocument/2006/relationships/tags" Target="../tags/tag902.xml"/><Relationship Id="rId5" Type="http://schemas.openxmlformats.org/officeDocument/2006/relationships/tags" Target="../tags/tag901.xml"/><Relationship Id="rId4" Type="http://schemas.openxmlformats.org/officeDocument/2006/relationships/tags" Target="../tags/tag900.xml"/><Relationship Id="rId3" Type="http://schemas.openxmlformats.org/officeDocument/2006/relationships/tags" Target="../tags/tag899.xml"/><Relationship Id="rId2" Type="http://schemas.openxmlformats.org/officeDocument/2006/relationships/tags" Target="../tags/tag898.xml"/><Relationship Id="rId10" Type="http://schemas.openxmlformats.org/officeDocument/2006/relationships/slideLayout" Target="../slideLayouts/slideLayout38.xml"/><Relationship Id="rId1" Type="http://schemas.openxmlformats.org/officeDocument/2006/relationships/tags" Target="../tags/tag897.xml"/></Relationships>
</file>

<file path=ppt/slides/_rels/slide15.xml.rels><?xml version="1.0" encoding="UTF-8" standalone="yes"?>
<Relationships xmlns="http://schemas.openxmlformats.org/package/2006/relationships"><Relationship Id="rId9" Type="http://schemas.openxmlformats.org/officeDocument/2006/relationships/tags" Target="../tags/tag914.xml"/><Relationship Id="rId8" Type="http://schemas.openxmlformats.org/officeDocument/2006/relationships/tags" Target="../tags/tag913.xml"/><Relationship Id="rId7" Type="http://schemas.openxmlformats.org/officeDocument/2006/relationships/tags" Target="../tags/tag912.xml"/><Relationship Id="rId6" Type="http://schemas.openxmlformats.org/officeDocument/2006/relationships/tags" Target="../tags/tag911.xml"/><Relationship Id="rId5" Type="http://schemas.openxmlformats.org/officeDocument/2006/relationships/tags" Target="../tags/tag910.xml"/><Relationship Id="rId4" Type="http://schemas.openxmlformats.org/officeDocument/2006/relationships/tags" Target="../tags/tag909.xml"/><Relationship Id="rId3" Type="http://schemas.openxmlformats.org/officeDocument/2006/relationships/tags" Target="../tags/tag908.xml"/><Relationship Id="rId2" Type="http://schemas.openxmlformats.org/officeDocument/2006/relationships/tags" Target="../tags/tag907.xml"/><Relationship Id="rId18" Type="http://schemas.openxmlformats.org/officeDocument/2006/relationships/slideLayout" Target="../slideLayouts/slideLayout38.xml"/><Relationship Id="rId17" Type="http://schemas.openxmlformats.org/officeDocument/2006/relationships/tags" Target="../tags/tag921.xml"/><Relationship Id="rId16" Type="http://schemas.openxmlformats.org/officeDocument/2006/relationships/image" Target="../media/image6.png"/><Relationship Id="rId15" Type="http://schemas.openxmlformats.org/officeDocument/2006/relationships/tags" Target="../tags/tag920.xml"/><Relationship Id="rId14" Type="http://schemas.openxmlformats.org/officeDocument/2006/relationships/tags" Target="../tags/tag919.xml"/><Relationship Id="rId13" Type="http://schemas.openxmlformats.org/officeDocument/2006/relationships/tags" Target="../tags/tag918.xml"/><Relationship Id="rId12" Type="http://schemas.openxmlformats.org/officeDocument/2006/relationships/tags" Target="../tags/tag917.xml"/><Relationship Id="rId11" Type="http://schemas.openxmlformats.org/officeDocument/2006/relationships/tags" Target="../tags/tag916.xml"/><Relationship Id="rId10" Type="http://schemas.openxmlformats.org/officeDocument/2006/relationships/tags" Target="../tags/tag915.xml"/><Relationship Id="rId1" Type="http://schemas.openxmlformats.org/officeDocument/2006/relationships/tags" Target="../tags/tag906.xml"/></Relationships>
</file>

<file path=ppt/slides/_rels/slide16.xml.rels><?xml version="1.0" encoding="UTF-8" standalone="yes"?>
<Relationships xmlns="http://schemas.openxmlformats.org/package/2006/relationships"><Relationship Id="rId9" Type="http://schemas.openxmlformats.org/officeDocument/2006/relationships/tags" Target="../tags/tag930.xml"/><Relationship Id="rId8" Type="http://schemas.openxmlformats.org/officeDocument/2006/relationships/tags" Target="../tags/tag929.xml"/><Relationship Id="rId7" Type="http://schemas.openxmlformats.org/officeDocument/2006/relationships/tags" Target="../tags/tag928.xml"/><Relationship Id="rId6" Type="http://schemas.openxmlformats.org/officeDocument/2006/relationships/tags" Target="../tags/tag927.xml"/><Relationship Id="rId5" Type="http://schemas.openxmlformats.org/officeDocument/2006/relationships/tags" Target="../tags/tag926.xml"/><Relationship Id="rId4" Type="http://schemas.openxmlformats.org/officeDocument/2006/relationships/tags" Target="../tags/tag925.xml"/><Relationship Id="rId3" Type="http://schemas.openxmlformats.org/officeDocument/2006/relationships/tags" Target="../tags/tag924.xml"/><Relationship Id="rId2" Type="http://schemas.openxmlformats.org/officeDocument/2006/relationships/tags" Target="../tags/tag923.xml"/><Relationship Id="rId10" Type="http://schemas.openxmlformats.org/officeDocument/2006/relationships/slideLayout" Target="../slideLayouts/slideLayout38.xml"/><Relationship Id="rId1" Type="http://schemas.openxmlformats.org/officeDocument/2006/relationships/tags" Target="../tags/tag922.xml"/></Relationships>
</file>

<file path=ppt/slides/_rels/slide1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938.xml"/><Relationship Id="rId7" Type="http://schemas.openxmlformats.org/officeDocument/2006/relationships/tags" Target="../tags/tag937.xml"/><Relationship Id="rId6" Type="http://schemas.openxmlformats.org/officeDocument/2006/relationships/tags" Target="../tags/tag936.xml"/><Relationship Id="rId5" Type="http://schemas.openxmlformats.org/officeDocument/2006/relationships/tags" Target="../tags/tag935.xml"/><Relationship Id="rId4" Type="http://schemas.openxmlformats.org/officeDocument/2006/relationships/tags" Target="../tags/tag934.xml"/><Relationship Id="rId3" Type="http://schemas.openxmlformats.org/officeDocument/2006/relationships/tags" Target="../tags/tag933.xml"/><Relationship Id="rId2" Type="http://schemas.openxmlformats.org/officeDocument/2006/relationships/tags" Target="../tags/tag932.xml"/><Relationship Id="rId11" Type="http://schemas.openxmlformats.org/officeDocument/2006/relationships/slideLayout" Target="../slideLayouts/slideLayout38.xml"/><Relationship Id="rId10" Type="http://schemas.openxmlformats.org/officeDocument/2006/relationships/tags" Target="../tags/tag939.xml"/><Relationship Id="rId1" Type="http://schemas.openxmlformats.org/officeDocument/2006/relationships/tags" Target="../tags/tag931.xml"/></Relationships>
</file>

<file path=ppt/slides/_rels/slide18.xml.rels><?xml version="1.0" encoding="UTF-8" standalone="yes"?>
<Relationships xmlns="http://schemas.openxmlformats.org/package/2006/relationships"><Relationship Id="rId9" Type="http://schemas.openxmlformats.org/officeDocument/2006/relationships/tags" Target="../tags/tag948.xml"/><Relationship Id="rId8" Type="http://schemas.openxmlformats.org/officeDocument/2006/relationships/tags" Target="../tags/tag947.xml"/><Relationship Id="rId7" Type="http://schemas.openxmlformats.org/officeDocument/2006/relationships/tags" Target="../tags/tag946.xml"/><Relationship Id="rId6" Type="http://schemas.openxmlformats.org/officeDocument/2006/relationships/tags" Target="../tags/tag945.xml"/><Relationship Id="rId5" Type="http://schemas.openxmlformats.org/officeDocument/2006/relationships/tags" Target="../tags/tag944.xml"/><Relationship Id="rId4" Type="http://schemas.openxmlformats.org/officeDocument/2006/relationships/tags" Target="../tags/tag943.xml"/><Relationship Id="rId3" Type="http://schemas.openxmlformats.org/officeDocument/2006/relationships/tags" Target="../tags/tag942.xml"/><Relationship Id="rId2" Type="http://schemas.openxmlformats.org/officeDocument/2006/relationships/tags" Target="../tags/tag941.xml"/><Relationship Id="rId14" Type="http://schemas.openxmlformats.org/officeDocument/2006/relationships/slideLayout" Target="../slideLayouts/slideLayout38.xml"/><Relationship Id="rId13" Type="http://schemas.openxmlformats.org/officeDocument/2006/relationships/tags" Target="../tags/tag951.xml"/><Relationship Id="rId12" Type="http://schemas.openxmlformats.org/officeDocument/2006/relationships/image" Target="../media/image8.png"/><Relationship Id="rId11" Type="http://schemas.openxmlformats.org/officeDocument/2006/relationships/tags" Target="../tags/tag950.xml"/><Relationship Id="rId10" Type="http://schemas.openxmlformats.org/officeDocument/2006/relationships/tags" Target="../tags/tag949.xml"/><Relationship Id="rId1" Type="http://schemas.openxmlformats.org/officeDocument/2006/relationships/tags" Target="../tags/tag940.xml"/></Relationships>
</file>

<file path=ppt/slides/_rels/slide19.xml.rels><?xml version="1.0" encoding="UTF-8" standalone="yes"?>
<Relationships xmlns="http://schemas.openxmlformats.org/package/2006/relationships"><Relationship Id="rId9" Type="http://schemas.openxmlformats.org/officeDocument/2006/relationships/tags" Target="../tags/tag959.xml"/><Relationship Id="rId8" Type="http://schemas.openxmlformats.org/officeDocument/2006/relationships/image" Target="../media/image9.png"/><Relationship Id="rId7" Type="http://schemas.openxmlformats.org/officeDocument/2006/relationships/tags" Target="../tags/tag958.xml"/><Relationship Id="rId6" Type="http://schemas.openxmlformats.org/officeDocument/2006/relationships/tags" Target="../tags/tag957.xml"/><Relationship Id="rId5" Type="http://schemas.openxmlformats.org/officeDocument/2006/relationships/tags" Target="../tags/tag956.xml"/><Relationship Id="rId4" Type="http://schemas.openxmlformats.org/officeDocument/2006/relationships/tags" Target="../tags/tag955.xml"/><Relationship Id="rId3" Type="http://schemas.openxmlformats.org/officeDocument/2006/relationships/tags" Target="../tags/tag954.xml"/><Relationship Id="rId2" Type="http://schemas.openxmlformats.org/officeDocument/2006/relationships/tags" Target="../tags/tag953.xml"/><Relationship Id="rId10" Type="http://schemas.openxmlformats.org/officeDocument/2006/relationships/slideLayout" Target="../slideLayouts/slideLayout38.xml"/><Relationship Id="rId1" Type="http://schemas.openxmlformats.org/officeDocument/2006/relationships/tags" Target="../tags/tag95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tags" Target="../tags/tag758.xml"/><Relationship Id="rId7" Type="http://schemas.openxmlformats.org/officeDocument/2006/relationships/tags" Target="../tags/tag757.xml"/><Relationship Id="rId6" Type="http://schemas.openxmlformats.org/officeDocument/2006/relationships/tags" Target="../tags/tag756.xml"/><Relationship Id="rId5" Type="http://schemas.openxmlformats.org/officeDocument/2006/relationships/tags" Target="../tags/tag755.xml"/><Relationship Id="rId4" Type="http://schemas.openxmlformats.org/officeDocument/2006/relationships/tags" Target="../tags/tag754.xml"/><Relationship Id="rId3" Type="http://schemas.openxmlformats.org/officeDocument/2006/relationships/tags" Target="../tags/tag753.xml"/><Relationship Id="rId2" Type="http://schemas.openxmlformats.org/officeDocument/2006/relationships/tags" Target="../tags/tag752.xml"/><Relationship Id="rId1" Type="http://schemas.openxmlformats.org/officeDocument/2006/relationships/tags" Target="../tags/tag75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56.xml"/><Relationship Id="rId6" Type="http://schemas.openxmlformats.org/officeDocument/2006/relationships/tags" Target="../tags/tag963.xml"/><Relationship Id="rId5" Type="http://schemas.openxmlformats.org/officeDocument/2006/relationships/image" Target="../media/image11.png"/><Relationship Id="rId4" Type="http://schemas.openxmlformats.org/officeDocument/2006/relationships/tags" Target="../tags/tag962.xml"/><Relationship Id="rId3" Type="http://schemas.openxmlformats.org/officeDocument/2006/relationships/tags" Target="../tags/tag961.xml"/><Relationship Id="rId2" Type="http://schemas.openxmlformats.org/officeDocument/2006/relationships/image" Target="../media/image10.png"/><Relationship Id="rId1" Type="http://schemas.openxmlformats.org/officeDocument/2006/relationships/tags" Target="../tags/tag960.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6.xml"/><Relationship Id="rId4" Type="http://schemas.openxmlformats.org/officeDocument/2006/relationships/tags" Target="../tags/tag966.xml"/><Relationship Id="rId3" Type="http://schemas.openxmlformats.org/officeDocument/2006/relationships/tags" Target="../tags/tag965.xml"/><Relationship Id="rId2" Type="http://schemas.openxmlformats.org/officeDocument/2006/relationships/image" Target="../media/image12.png"/><Relationship Id="rId1" Type="http://schemas.openxmlformats.org/officeDocument/2006/relationships/tags" Target="../tags/tag964.xml"/></Relationships>
</file>

<file path=ppt/slides/_rels/slide22.xml.rels><?xml version="1.0" encoding="UTF-8" standalone="yes"?>
<Relationships xmlns="http://schemas.openxmlformats.org/package/2006/relationships"><Relationship Id="rId9" Type="http://schemas.openxmlformats.org/officeDocument/2006/relationships/tags" Target="../tags/tag975.xml"/><Relationship Id="rId8" Type="http://schemas.openxmlformats.org/officeDocument/2006/relationships/tags" Target="../tags/tag974.xml"/><Relationship Id="rId7" Type="http://schemas.openxmlformats.org/officeDocument/2006/relationships/tags" Target="../tags/tag973.xml"/><Relationship Id="rId6" Type="http://schemas.openxmlformats.org/officeDocument/2006/relationships/tags" Target="../tags/tag972.xml"/><Relationship Id="rId5" Type="http://schemas.openxmlformats.org/officeDocument/2006/relationships/tags" Target="../tags/tag971.xml"/><Relationship Id="rId4" Type="http://schemas.openxmlformats.org/officeDocument/2006/relationships/tags" Target="../tags/tag970.xml"/><Relationship Id="rId3" Type="http://schemas.openxmlformats.org/officeDocument/2006/relationships/tags" Target="../tags/tag969.xml"/><Relationship Id="rId2" Type="http://schemas.openxmlformats.org/officeDocument/2006/relationships/tags" Target="../tags/tag968.xml"/><Relationship Id="rId11" Type="http://schemas.openxmlformats.org/officeDocument/2006/relationships/slideLayout" Target="../slideLayouts/slideLayout38.xml"/><Relationship Id="rId10" Type="http://schemas.openxmlformats.org/officeDocument/2006/relationships/tags" Target="../tags/tag976.xml"/><Relationship Id="rId1" Type="http://schemas.openxmlformats.org/officeDocument/2006/relationships/tags" Target="../tags/tag96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7.xml"/><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tags" Target="../tags/tag97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tags" Target="../tags/tag766.xml"/><Relationship Id="rId7" Type="http://schemas.openxmlformats.org/officeDocument/2006/relationships/tags" Target="../tags/tag765.xml"/><Relationship Id="rId6" Type="http://schemas.openxmlformats.org/officeDocument/2006/relationships/tags" Target="../tags/tag764.xml"/><Relationship Id="rId5" Type="http://schemas.openxmlformats.org/officeDocument/2006/relationships/tags" Target="../tags/tag763.xml"/><Relationship Id="rId4" Type="http://schemas.openxmlformats.org/officeDocument/2006/relationships/tags" Target="../tags/tag762.xml"/><Relationship Id="rId3" Type="http://schemas.openxmlformats.org/officeDocument/2006/relationships/tags" Target="../tags/tag761.xml"/><Relationship Id="rId2" Type="http://schemas.openxmlformats.org/officeDocument/2006/relationships/tags" Target="../tags/tag760.xml"/><Relationship Id="rId1" Type="http://schemas.openxmlformats.org/officeDocument/2006/relationships/tags" Target="../tags/tag759.xml"/></Relationships>
</file>

<file path=ppt/slides/_rels/slide4.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tags" Target="../tags/tag773.xml"/><Relationship Id="rId6" Type="http://schemas.openxmlformats.org/officeDocument/2006/relationships/tags" Target="../tags/tag772.xml"/><Relationship Id="rId5" Type="http://schemas.openxmlformats.org/officeDocument/2006/relationships/tags" Target="../tags/tag771.xml"/><Relationship Id="rId4" Type="http://schemas.openxmlformats.org/officeDocument/2006/relationships/tags" Target="../tags/tag770.xml"/><Relationship Id="rId3" Type="http://schemas.openxmlformats.org/officeDocument/2006/relationships/tags" Target="../tags/tag769.xml"/><Relationship Id="rId2" Type="http://schemas.openxmlformats.org/officeDocument/2006/relationships/tags" Target="../tags/tag768.xml"/><Relationship Id="rId16" Type="http://schemas.openxmlformats.org/officeDocument/2006/relationships/slideLayout" Target="../slideLayouts/slideLayout38.xml"/><Relationship Id="rId15" Type="http://schemas.openxmlformats.org/officeDocument/2006/relationships/tags" Target="../tags/tag781.xml"/><Relationship Id="rId14" Type="http://schemas.openxmlformats.org/officeDocument/2006/relationships/tags" Target="../tags/tag780.xml"/><Relationship Id="rId13" Type="http://schemas.openxmlformats.org/officeDocument/2006/relationships/tags" Target="../tags/tag779.xml"/><Relationship Id="rId12" Type="http://schemas.openxmlformats.org/officeDocument/2006/relationships/tags" Target="../tags/tag778.xml"/><Relationship Id="rId11" Type="http://schemas.openxmlformats.org/officeDocument/2006/relationships/tags" Target="../tags/tag777.xml"/><Relationship Id="rId10" Type="http://schemas.openxmlformats.org/officeDocument/2006/relationships/tags" Target="../tags/tag776.xml"/><Relationship Id="rId1" Type="http://schemas.openxmlformats.org/officeDocument/2006/relationships/tags" Target="../tags/tag767.xml"/></Relationships>
</file>

<file path=ppt/slides/_rels/slide5.xml.rels><?xml version="1.0" encoding="UTF-8" standalone="yes"?>
<Relationships xmlns="http://schemas.openxmlformats.org/package/2006/relationships"><Relationship Id="rId9" Type="http://schemas.openxmlformats.org/officeDocument/2006/relationships/tags" Target="../tags/tag790.xml"/><Relationship Id="rId8" Type="http://schemas.openxmlformats.org/officeDocument/2006/relationships/tags" Target="../tags/tag789.xml"/><Relationship Id="rId7" Type="http://schemas.openxmlformats.org/officeDocument/2006/relationships/tags" Target="../tags/tag788.xml"/><Relationship Id="rId6" Type="http://schemas.openxmlformats.org/officeDocument/2006/relationships/tags" Target="../tags/tag787.xml"/><Relationship Id="rId5" Type="http://schemas.openxmlformats.org/officeDocument/2006/relationships/tags" Target="../tags/tag786.xml"/><Relationship Id="rId4" Type="http://schemas.openxmlformats.org/officeDocument/2006/relationships/tags" Target="../tags/tag785.xml"/><Relationship Id="rId3" Type="http://schemas.openxmlformats.org/officeDocument/2006/relationships/tags" Target="../tags/tag784.xml"/><Relationship Id="rId2" Type="http://schemas.openxmlformats.org/officeDocument/2006/relationships/tags" Target="../tags/tag783.xml"/><Relationship Id="rId11" Type="http://schemas.openxmlformats.org/officeDocument/2006/relationships/slideLayout" Target="../slideLayouts/slideLayout38.xml"/><Relationship Id="rId10" Type="http://schemas.openxmlformats.org/officeDocument/2006/relationships/tags" Target="../tags/tag791.xml"/><Relationship Id="rId1" Type="http://schemas.openxmlformats.org/officeDocument/2006/relationships/tags" Target="../tags/tag78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794.xml"/><Relationship Id="rId2" Type="http://schemas.openxmlformats.org/officeDocument/2006/relationships/tags" Target="../tags/tag793.xml"/><Relationship Id="rId1" Type="http://schemas.openxmlformats.org/officeDocument/2006/relationships/tags" Target="../tags/tag792.xml"/></Relationships>
</file>

<file path=ppt/slides/_rels/slide7.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3" Type="http://schemas.openxmlformats.org/officeDocument/2006/relationships/tags" Target="../tags/tag797.xml"/><Relationship Id="rId2" Type="http://schemas.openxmlformats.org/officeDocument/2006/relationships/tags" Target="../tags/tag796.xml"/><Relationship Id="rId17" Type="http://schemas.openxmlformats.org/officeDocument/2006/relationships/slideLayout" Target="../slideLayouts/slideLayout38.xml"/><Relationship Id="rId16" Type="http://schemas.openxmlformats.org/officeDocument/2006/relationships/tags" Target="../tags/tag810.xml"/><Relationship Id="rId15" Type="http://schemas.openxmlformats.org/officeDocument/2006/relationships/tags" Target="../tags/tag809.xml"/><Relationship Id="rId14" Type="http://schemas.openxmlformats.org/officeDocument/2006/relationships/tags" Target="../tags/tag808.xml"/><Relationship Id="rId13" Type="http://schemas.openxmlformats.org/officeDocument/2006/relationships/tags" Target="../tags/tag807.xml"/><Relationship Id="rId12" Type="http://schemas.openxmlformats.org/officeDocument/2006/relationships/tags" Target="../tags/tag806.xml"/><Relationship Id="rId11" Type="http://schemas.openxmlformats.org/officeDocument/2006/relationships/tags" Target="../tags/tag805.xml"/><Relationship Id="rId10" Type="http://schemas.openxmlformats.org/officeDocument/2006/relationships/tags" Target="../tags/tag804.xml"/><Relationship Id="rId1" Type="http://schemas.openxmlformats.org/officeDocument/2006/relationships/tags" Target="../tags/tag795.xml"/></Relationships>
</file>

<file path=ppt/slides/_rels/slide8.xml.rels><?xml version="1.0" encoding="UTF-8" standalone="yes"?>
<Relationships xmlns="http://schemas.openxmlformats.org/package/2006/relationships"><Relationship Id="rId9" Type="http://schemas.openxmlformats.org/officeDocument/2006/relationships/tags" Target="../tags/tag819.xml"/><Relationship Id="rId8" Type="http://schemas.openxmlformats.org/officeDocument/2006/relationships/tags" Target="../tags/tag818.xml"/><Relationship Id="rId7" Type="http://schemas.openxmlformats.org/officeDocument/2006/relationships/tags" Target="../tags/tag817.xml"/><Relationship Id="rId6" Type="http://schemas.openxmlformats.org/officeDocument/2006/relationships/tags" Target="../tags/tag816.xml"/><Relationship Id="rId5" Type="http://schemas.openxmlformats.org/officeDocument/2006/relationships/tags" Target="../tags/tag815.xml"/><Relationship Id="rId4" Type="http://schemas.openxmlformats.org/officeDocument/2006/relationships/tags" Target="../tags/tag814.xml"/><Relationship Id="rId38" Type="http://schemas.openxmlformats.org/officeDocument/2006/relationships/slideLayout" Target="../slideLayouts/slideLayout38.xml"/><Relationship Id="rId37" Type="http://schemas.openxmlformats.org/officeDocument/2006/relationships/tags" Target="../tags/tag847.xml"/><Relationship Id="rId36" Type="http://schemas.openxmlformats.org/officeDocument/2006/relationships/tags" Target="../tags/tag846.xml"/><Relationship Id="rId35" Type="http://schemas.openxmlformats.org/officeDocument/2006/relationships/tags" Target="../tags/tag845.xml"/><Relationship Id="rId34" Type="http://schemas.openxmlformats.org/officeDocument/2006/relationships/tags" Target="../tags/tag844.xml"/><Relationship Id="rId33" Type="http://schemas.openxmlformats.org/officeDocument/2006/relationships/tags" Target="../tags/tag843.xml"/><Relationship Id="rId32" Type="http://schemas.openxmlformats.org/officeDocument/2006/relationships/tags" Target="../tags/tag842.xml"/><Relationship Id="rId31" Type="http://schemas.openxmlformats.org/officeDocument/2006/relationships/tags" Target="../tags/tag841.xml"/><Relationship Id="rId30" Type="http://schemas.openxmlformats.org/officeDocument/2006/relationships/tags" Target="../tags/tag840.xml"/><Relationship Id="rId3" Type="http://schemas.openxmlformats.org/officeDocument/2006/relationships/tags" Target="../tags/tag813.xml"/><Relationship Id="rId29" Type="http://schemas.openxmlformats.org/officeDocument/2006/relationships/tags" Target="../tags/tag839.xml"/><Relationship Id="rId28" Type="http://schemas.openxmlformats.org/officeDocument/2006/relationships/tags" Target="../tags/tag838.xml"/><Relationship Id="rId27" Type="http://schemas.openxmlformats.org/officeDocument/2006/relationships/tags" Target="../tags/tag837.xml"/><Relationship Id="rId26" Type="http://schemas.openxmlformats.org/officeDocument/2006/relationships/tags" Target="../tags/tag836.xml"/><Relationship Id="rId25" Type="http://schemas.openxmlformats.org/officeDocument/2006/relationships/tags" Target="../tags/tag835.xml"/><Relationship Id="rId24" Type="http://schemas.openxmlformats.org/officeDocument/2006/relationships/tags" Target="../tags/tag834.xml"/><Relationship Id="rId23" Type="http://schemas.openxmlformats.org/officeDocument/2006/relationships/tags" Target="../tags/tag833.xml"/><Relationship Id="rId22" Type="http://schemas.openxmlformats.org/officeDocument/2006/relationships/tags" Target="../tags/tag832.xml"/><Relationship Id="rId21" Type="http://schemas.openxmlformats.org/officeDocument/2006/relationships/tags" Target="../tags/tag831.xml"/><Relationship Id="rId20" Type="http://schemas.openxmlformats.org/officeDocument/2006/relationships/tags" Target="../tags/tag830.xml"/><Relationship Id="rId2" Type="http://schemas.openxmlformats.org/officeDocument/2006/relationships/tags" Target="../tags/tag812.xml"/><Relationship Id="rId19" Type="http://schemas.openxmlformats.org/officeDocument/2006/relationships/tags" Target="../tags/tag829.xml"/><Relationship Id="rId18" Type="http://schemas.openxmlformats.org/officeDocument/2006/relationships/tags" Target="../tags/tag828.xml"/><Relationship Id="rId17" Type="http://schemas.openxmlformats.org/officeDocument/2006/relationships/tags" Target="../tags/tag827.xml"/><Relationship Id="rId16" Type="http://schemas.openxmlformats.org/officeDocument/2006/relationships/tags" Target="../tags/tag826.xml"/><Relationship Id="rId15" Type="http://schemas.openxmlformats.org/officeDocument/2006/relationships/tags" Target="../tags/tag825.xml"/><Relationship Id="rId14" Type="http://schemas.openxmlformats.org/officeDocument/2006/relationships/tags" Target="../tags/tag824.xml"/><Relationship Id="rId13" Type="http://schemas.openxmlformats.org/officeDocument/2006/relationships/tags" Target="../tags/tag823.xml"/><Relationship Id="rId12" Type="http://schemas.openxmlformats.org/officeDocument/2006/relationships/tags" Target="../tags/tag822.xml"/><Relationship Id="rId11" Type="http://schemas.openxmlformats.org/officeDocument/2006/relationships/tags" Target="../tags/tag821.xml"/><Relationship Id="rId10" Type="http://schemas.openxmlformats.org/officeDocument/2006/relationships/tags" Target="../tags/tag820.xml"/><Relationship Id="rId1" Type="http://schemas.openxmlformats.org/officeDocument/2006/relationships/tags" Target="../tags/tag811.xml"/></Relationships>
</file>

<file path=ppt/slides/_rels/slide9.xml.rels><?xml version="1.0" encoding="UTF-8" standalone="yes"?>
<Relationships xmlns="http://schemas.openxmlformats.org/package/2006/relationships"><Relationship Id="rId9" Type="http://schemas.openxmlformats.org/officeDocument/2006/relationships/tags" Target="../tags/tag856.xml"/><Relationship Id="rId8" Type="http://schemas.openxmlformats.org/officeDocument/2006/relationships/tags" Target="../tags/tag855.xml"/><Relationship Id="rId7" Type="http://schemas.openxmlformats.org/officeDocument/2006/relationships/tags" Target="../tags/tag854.xml"/><Relationship Id="rId6" Type="http://schemas.openxmlformats.org/officeDocument/2006/relationships/tags" Target="../tags/tag853.xml"/><Relationship Id="rId5" Type="http://schemas.openxmlformats.org/officeDocument/2006/relationships/tags" Target="../tags/tag852.xml"/><Relationship Id="rId4" Type="http://schemas.openxmlformats.org/officeDocument/2006/relationships/tags" Target="../tags/tag851.xml"/><Relationship Id="rId3" Type="http://schemas.openxmlformats.org/officeDocument/2006/relationships/tags" Target="../tags/tag850.xml"/><Relationship Id="rId2" Type="http://schemas.openxmlformats.org/officeDocument/2006/relationships/tags" Target="../tags/tag849.xml"/><Relationship Id="rId13" Type="http://schemas.openxmlformats.org/officeDocument/2006/relationships/slideLayout" Target="../slideLayouts/slideLayout38.xml"/><Relationship Id="rId12" Type="http://schemas.openxmlformats.org/officeDocument/2006/relationships/tags" Target="../tags/tag859.xml"/><Relationship Id="rId11" Type="http://schemas.openxmlformats.org/officeDocument/2006/relationships/tags" Target="../tags/tag858.xml"/><Relationship Id="rId10" Type="http://schemas.openxmlformats.org/officeDocument/2006/relationships/tags" Target="../tags/tag857.xml"/><Relationship Id="rId1" Type="http://schemas.openxmlformats.org/officeDocument/2006/relationships/tags" Target="../tags/tag8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idx="1"/>
            <p:custDataLst>
              <p:tags r:id="rId1"/>
            </p:custDataLst>
          </p:nvPr>
        </p:nvSpPr>
        <p:spPr/>
        <p:txBody>
          <a:bodyPr>
            <a:normAutofit/>
          </a:bodyPr>
          <a:p>
            <a:pPr marL="0" indent="0" algn="l">
              <a:lnSpc>
                <a:spcPct val="100000"/>
              </a:lnSpc>
              <a:spcBef>
                <a:spcPts val="0"/>
              </a:spcBef>
              <a:spcAft>
                <a:spcPts val="0"/>
              </a:spcAft>
              <a:buSzPct val="100000"/>
              <a:buNone/>
            </a:pPr>
            <a:r>
              <a:rPr lang="ja-JP" altLang="en-US" sz="5800" dirty="0">
                <a:solidFill>
                  <a:schemeClr val="dk1">
                    <a:lumMod val="85000"/>
                    <a:lumOff val="15000"/>
                  </a:schemeClr>
                </a:solidFill>
                <a:latin typeface="Times New Roman" panose="02020503050405090304" charset="0"/>
                <a:ea typeface="汉仪典雅体简" panose="00020600040101010101" charset="-122"/>
                <a:sym typeface="思源黑体" panose="020B0500000000000000" pitchFamily="34" charset="-122"/>
              </a:rPr>
              <a:t>スベシャルサイト</a:t>
            </a:r>
            <a:endParaRPr lang="ja-JP" altLang="en-US" sz="5800" dirty="0">
              <a:solidFill>
                <a:schemeClr val="dk1">
                  <a:lumMod val="85000"/>
                  <a:lumOff val="15000"/>
                </a:schemeClr>
              </a:solidFill>
              <a:latin typeface="Times New Roman" panose="02020503050405090304" charset="0"/>
              <a:ea typeface="汉仪典雅体简" panose="00020600040101010101" charset="-122"/>
              <a:sym typeface="思源黑体" panose="020B0500000000000000" pitchFamily="34" charset="-122"/>
            </a:endParaRPr>
          </a:p>
        </p:txBody>
      </p:sp>
      <p:sp>
        <p:nvSpPr>
          <p:cNvPr id="6" name="文本占位符 5"/>
          <p:cNvSpPr/>
          <p:nvPr>
            <p:ph type="body" idx="2"/>
            <p:custDataLst>
              <p:tags r:id="rId2"/>
            </p:custDataLst>
          </p:nvPr>
        </p:nvSpPr>
        <p:spPr>
          <a:xfrm>
            <a:off x="342265" y="4100195"/>
            <a:ext cx="5588000" cy="1431290"/>
          </a:xfrm>
        </p:spPr>
        <p:txBody>
          <a:bodyPr>
            <a:normAutofit/>
          </a:bodyPr>
          <a:p>
            <a:pPr marL="0" lvl="0" indent="-228600" algn="l">
              <a:lnSpc>
                <a:spcPct val="120000"/>
              </a:lnSpc>
              <a:spcAft>
                <a:spcPts val="800"/>
              </a:spcAft>
              <a:buSzPct val="100000"/>
              <a:buNone/>
            </a:pPr>
            <a:r>
              <a:rPr lang="en-US" altLang="zh-CN" sz="3000" spc="220" dirty="0">
                <a:solidFill>
                  <a:schemeClr val="dk1">
                    <a:lumMod val="85000"/>
                    <a:lumOff val="15000"/>
                  </a:schemeClr>
                </a:solidFill>
                <a:latin typeface="Times New Roman" panose="02020503050405090304" charset="0"/>
                <a:sym typeface="思源黑体" panose="020B0500000000000000" pitchFamily="34" charset="-122"/>
              </a:rPr>
              <a:t>Webデザイン科　24AW0105　易松静</a:t>
            </a:r>
            <a:endParaRPr lang="en-US" altLang="zh-CN" sz="3000" spc="220" dirty="0">
              <a:solidFill>
                <a:schemeClr val="dk1">
                  <a:lumMod val="85000"/>
                  <a:lumOff val="15000"/>
                </a:schemeClr>
              </a:solidFill>
              <a:latin typeface="Times New Roman" panose="02020503050405090304" charset="0"/>
              <a:sym typeface="思源黑体" panose="020B05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2" name="菱形 1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4" name="菱形 3"/>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3" name="标题 12"/>
          <p:cNvSpPr>
            <a:spLocks noGrp="1"/>
          </p:cNvSpPr>
          <p:nvPr>
            <p:ph type="title" idx="4294967295"/>
            <p:custDataLst>
              <p:tags r:id="rId6"/>
            </p:custDataLst>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pPr lvl="0" algn="ctr">
              <a:lnSpc>
                <a:spcPct val="100000"/>
              </a:lnSpc>
              <a:spcBef>
                <a:spcPts val="0"/>
              </a:spcBef>
              <a:spcAft>
                <a:spcPts val="0"/>
              </a:spcAft>
              <a:buClrTx/>
              <a:buSzTx/>
              <a:buFontTx/>
            </a:pPr>
            <a:r>
              <a:rPr lang="ja-JP" altLang="zh-CN" sz="7200">
                <a:solidFill>
                  <a:schemeClr val="accent1">
                    <a:lumMod val="75000"/>
                  </a:schemeClr>
                </a:solidFill>
                <a:latin typeface="Times New Roman" panose="02020503050405090304" charset="0"/>
                <a:ea typeface="汉仪典雅体简" panose="00020600040101010101" charset="-122"/>
                <a:sym typeface="+mn-ea"/>
              </a:rPr>
              <a:t>結論</a:t>
            </a:r>
            <a:endParaRPr lang="ja-JP" altLang="zh-CN" sz="7200">
              <a:solidFill>
                <a:schemeClr val="accent1">
                  <a:lumMod val="75000"/>
                </a:schemeClr>
              </a:solidFill>
              <a:latin typeface="Times New Roman" panose="02020503050405090304" charset="0"/>
              <a:ea typeface="汉仪典雅体简" panose="00020600040101010101" charset="-122"/>
              <a:sym typeface="+mn-ea"/>
            </a:endParaRPr>
          </a:p>
        </p:txBody>
      </p:sp>
      <p:sp>
        <p:nvSpPr>
          <p:cNvPr id="14" name="文本占位符 13"/>
          <p:cNvSpPr>
            <a:spLocks noGrp="1"/>
          </p:cNvSpPr>
          <p:nvPr>
            <p:ph type="body" sz="quarter" idx="4294967295"/>
            <p:custDataLst>
              <p:tags r:id="rId7"/>
            </p:custDataLst>
          </p:nvPr>
        </p:nvSpPr>
        <p:spPr>
          <a:xfrm>
            <a:off x="3937635" y="3032760"/>
            <a:ext cx="4013835" cy="965835"/>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algn="l">
              <a:lnSpc>
                <a:spcPct val="100000"/>
              </a:lnSpc>
              <a:spcAft>
                <a:spcPts val="0"/>
              </a:spcAft>
              <a:buClrTx/>
              <a:buSzTx/>
              <a:buNone/>
            </a:pPr>
            <a:r>
              <a:rPr lang="ja-JP" altLang="zh-CN" sz="3200">
                <a:solidFill>
                  <a:schemeClr val="dk1"/>
                </a:solidFill>
                <a:latin typeface="Times New Roman" panose="02020503050405090304" charset="0"/>
                <a:ea typeface="微软雅黑" charset="0"/>
                <a:sym typeface="+mn-ea"/>
              </a:rPr>
              <a:t>目標はやる気の源。</a:t>
            </a:r>
            <a:endParaRPr lang="ja-JP" altLang="zh-CN" sz="3200">
              <a:solidFill>
                <a:schemeClr val="dk1"/>
              </a:solidFill>
              <a:latin typeface="Times New Roman" panose="02020503050405090304" charset="0"/>
              <a:ea typeface="微软雅黑" charset="0"/>
              <a:sym typeface="+mn-ea"/>
            </a:endParaRPr>
          </a:p>
        </p:txBody>
      </p:sp>
    </p:spTree>
    <p:custDataLst>
      <p:tags r:id="rId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2" name="菱形 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 name="菱形 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2" name="矩形 11"/>
          <p:cNvSpPr/>
          <p:nvPr>
            <p:custDataLst>
              <p:tags r:id="rId6"/>
            </p:custDataLst>
          </p:nvPr>
        </p:nvSpPr>
        <p:spPr>
          <a:xfrm>
            <a:off x="635" y="1600200"/>
            <a:ext cx="4419600" cy="3657600"/>
          </a:xfrm>
          <a:prstGeom prst="rect">
            <a:avLst/>
          </a:prstGeom>
          <a:solidFill>
            <a:schemeClr val="dk2"/>
          </a:solidFill>
          <a:ln w="508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3" name="矩形 12"/>
          <p:cNvSpPr/>
          <p:nvPr>
            <p:custDataLst>
              <p:tags r:id="rId7"/>
            </p:custDataLst>
          </p:nvPr>
        </p:nvSpPr>
        <p:spPr>
          <a:xfrm>
            <a:off x="4419600" y="1600200"/>
            <a:ext cx="7010456" cy="3657600"/>
          </a:xfrm>
          <a:prstGeom prst="rect">
            <a:avLst/>
          </a:prstGeom>
          <a:noFill/>
          <a:ln w="508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4" name="文本框 13"/>
          <p:cNvSpPr txBox="1"/>
          <p:nvPr>
            <p:custDataLst>
              <p:tags r:id="rId8"/>
            </p:custDataLst>
          </p:nvPr>
        </p:nvSpPr>
        <p:spPr>
          <a:xfrm>
            <a:off x="762006" y="2438420"/>
            <a:ext cx="2895613" cy="762000"/>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000" b="1" spc="160">
                <a:solidFill>
                  <a:schemeClr val="dk1"/>
                </a:solidFill>
                <a:latin typeface="Times New Roman" panose="02020503050405090304" charset="0"/>
                <a:ea typeface="汉仪典雅体简" panose="00020600040101010101" charset="-122"/>
              </a:rPr>
              <a:t>コンテンツ</a:t>
            </a:r>
            <a:endParaRPr lang="zh-CN" altLang="en-US" sz="4000" b="1" spc="160">
              <a:solidFill>
                <a:schemeClr val="dk1"/>
              </a:solidFill>
              <a:latin typeface="Times New Roman" panose="02020503050405090304" charset="0"/>
              <a:ea typeface="汉仪典雅体简" panose="00020600040101010101" charset="-122"/>
            </a:endParaRPr>
          </a:p>
        </p:txBody>
      </p:sp>
      <p:sp>
        <p:nvSpPr>
          <p:cNvPr id="15" name="Title 6"/>
          <p:cNvSpPr txBox="1"/>
          <p:nvPr>
            <p:custDataLst>
              <p:tags r:id="rId9"/>
            </p:custDataLst>
          </p:nvPr>
        </p:nvSpPr>
        <p:spPr>
          <a:xfrm>
            <a:off x="5829300" y="2255520"/>
            <a:ext cx="4191025" cy="219457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実績シェア</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在校生と卒業生のインタビュー</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職業適性診断</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学校生活blog</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p:txBody>
      </p:sp>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userDrawn="1">
            <p:custDataLst>
              <p:tags r:id="rId6"/>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16" name="文本框 15"/>
          <p:cNvSpPr txBox="1"/>
          <p:nvPr>
            <p:custDataLst>
              <p:tags r:id="rId7"/>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3200" b="1" spc="160">
                <a:solidFill>
                  <a:schemeClr val="accent1">
                    <a:lumMod val="75000"/>
                  </a:schemeClr>
                </a:solidFill>
                <a:latin typeface="Times New Roman" panose="02020503050405090304" charset="0"/>
                <a:ea typeface="汉仪典雅体简" panose="00020600040101010101" charset="-122"/>
                <a:sym typeface="+mn-ea"/>
              </a:rPr>
              <a:t>実績シェア</a:t>
            </a:r>
            <a:endParaRPr lang="ja-JP" altLang="zh-CN" sz="3200" b="1" spc="160">
              <a:solidFill>
                <a:schemeClr val="accent1">
                  <a:lumMod val="75000"/>
                </a:schemeClr>
              </a:solidFill>
              <a:latin typeface="Times New Roman" panose="02020503050405090304" charset="0"/>
              <a:ea typeface="汉仪典雅体简" panose="00020600040101010101" charset="-122"/>
              <a:sym typeface="+mn-ea"/>
            </a:endParaRPr>
          </a:p>
        </p:txBody>
      </p:sp>
      <p:sp>
        <p:nvSpPr>
          <p:cNvPr id="3" name="内容占位符 2"/>
          <p:cNvSpPr>
            <a:spLocks noGrp="1"/>
          </p:cNvSpPr>
          <p:nvPr>
            <p:ph idx="1"/>
            <p:custDataLst>
              <p:tags r:id="rId8"/>
            </p:custDataLst>
          </p:nvPr>
        </p:nvSpPr>
        <p:spPr>
          <a:xfrm>
            <a:off x="3609340" y="3162935"/>
            <a:ext cx="5393690" cy="734695"/>
          </a:xfrm>
        </p:spPr>
        <p:txBody>
          <a:bodyPr>
            <a:normAutofit fontScale="25000"/>
          </a:bodyPr>
          <a:p>
            <a:pPr marL="0" indent="0">
              <a:buNone/>
            </a:pPr>
            <a:r>
              <a:rPr lang="ja-JP" altLang="zh-CN" sz="12800">
                <a:solidFill>
                  <a:schemeClr val="dk1"/>
                </a:solidFill>
                <a:latin typeface="Times New Roman" panose="02020503050405090304" charset="0"/>
              </a:rPr>
              <a:t>大会の受賞実績を載せる</a:t>
            </a:r>
            <a:endParaRPr lang="ja-JP" altLang="zh-CN" sz="12800">
              <a:solidFill>
                <a:schemeClr val="dk1"/>
              </a:solidFill>
              <a:latin typeface="Times New Roman" panose="02020503050405090304" charset="0"/>
            </a:endParaRPr>
          </a:p>
          <a:p>
            <a:endParaRPr lang="ja-JP" altLang="zh-CN">
              <a:solidFill>
                <a:schemeClr val="dk1"/>
              </a:solidFill>
              <a:latin typeface="Times New Roman" panose="02020503050405090304" charset="0"/>
            </a:endParaRPr>
          </a:p>
          <a:p>
            <a:pPr marL="0" indent="0">
              <a:buNone/>
            </a:pPr>
            <a:endParaRPr lang="ja-JP" altLang="zh-CN">
              <a:solidFill>
                <a:schemeClr val="dk1"/>
              </a:solidFill>
              <a:latin typeface="Times New Roman" panose="02020503050405090304" charset="0"/>
            </a:endParaRPr>
          </a:p>
        </p:txBody>
      </p:sp>
    </p:spTree>
    <p:custDataLst>
      <p:tags r:id="rId9"/>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userDrawn="1">
            <p:custDataLst>
              <p:tags r:id="rId6"/>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16" name="文本框 15"/>
          <p:cNvSpPr txBox="1"/>
          <p:nvPr>
            <p:custDataLst>
              <p:tags r:id="rId7"/>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3200" b="1" spc="160">
                <a:solidFill>
                  <a:schemeClr val="accent1">
                    <a:lumMod val="75000"/>
                  </a:schemeClr>
                </a:solidFill>
                <a:latin typeface="Times New Roman" panose="02020503050405090304" charset="0"/>
                <a:ea typeface="汉仪典雅体简" panose="00020600040101010101" charset="-122"/>
                <a:sym typeface="+mn-ea"/>
              </a:rPr>
              <a:t>在校生と卒業生のインタビュー</a:t>
            </a:r>
            <a:endParaRPr lang="ja-JP" altLang="zh-CN" sz="3200" b="1" spc="160">
              <a:solidFill>
                <a:schemeClr val="accent1">
                  <a:lumMod val="75000"/>
                </a:schemeClr>
              </a:solidFill>
              <a:latin typeface="Times New Roman" panose="02020503050405090304" charset="0"/>
              <a:ea typeface="汉仪典雅体简" panose="00020600040101010101" charset="-122"/>
              <a:sym typeface="+mn-ea"/>
            </a:endParaRPr>
          </a:p>
        </p:txBody>
      </p:sp>
      <p:sp>
        <p:nvSpPr>
          <p:cNvPr id="2" name="内容占位符 2"/>
          <p:cNvSpPr>
            <a:spLocks noGrp="1"/>
          </p:cNvSpPr>
          <p:nvPr>
            <p:custDataLst>
              <p:tags r:id="rId8"/>
            </p:custDataLst>
          </p:nvPr>
        </p:nvSpPr>
        <p:spPr>
          <a:xfrm>
            <a:off x="5132070" y="2706370"/>
            <a:ext cx="1927860" cy="20897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ja-JP" altLang="zh-CN" sz="4400">
                <a:solidFill>
                  <a:schemeClr val="dk1">
                    <a:lumMod val="75000"/>
                    <a:lumOff val="25000"/>
                  </a:schemeClr>
                </a:solidFill>
                <a:latin typeface="Times New Roman" panose="02020503050405090304" charset="0"/>
              </a:rPr>
              <a:t>在校生</a:t>
            </a:r>
            <a:endParaRPr lang="ja-JP" altLang="zh-CN" sz="4400">
              <a:solidFill>
                <a:schemeClr val="dk1">
                  <a:lumMod val="75000"/>
                  <a:lumOff val="25000"/>
                </a:schemeClr>
              </a:solidFill>
              <a:latin typeface="Times New Roman" panose="02020503050405090304" charset="0"/>
            </a:endParaRPr>
          </a:p>
          <a:p>
            <a:endParaRPr lang="ja-JP" altLang="zh-CN" sz="4400">
              <a:solidFill>
                <a:schemeClr val="dk1">
                  <a:lumMod val="75000"/>
                  <a:lumOff val="25000"/>
                </a:schemeClr>
              </a:solidFill>
              <a:latin typeface="Times New Roman" panose="02020503050405090304" charset="0"/>
            </a:endParaRPr>
          </a:p>
          <a:p>
            <a:pPr marL="0" indent="0">
              <a:buNone/>
            </a:pPr>
            <a:r>
              <a:rPr lang="ja-JP" altLang="zh-CN" sz="4400">
                <a:solidFill>
                  <a:schemeClr val="dk1">
                    <a:lumMod val="75000"/>
                    <a:lumOff val="25000"/>
                  </a:schemeClr>
                </a:solidFill>
                <a:latin typeface="Times New Roman" panose="02020503050405090304" charset="0"/>
              </a:rPr>
              <a:t>卒業生</a:t>
            </a:r>
            <a:endParaRPr lang="ja-JP" altLang="zh-CN" sz="4400">
              <a:solidFill>
                <a:schemeClr val="dk1">
                  <a:lumMod val="75000"/>
                  <a:lumOff val="25000"/>
                </a:schemeClr>
              </a:solidFill>
              <a:latin typeface="Times New Roman" panose="02020503050405090304" charset="0"/>
            </a:endParaRPr>
          </a:p>
        </p:txBody>
      </p:sp>
      <p:sp>
        <p:nvSpPr>
          <p:cNvPr id="4" name="内容占位符 3"/>
          <p:cNvSpPr/>
          <p:nvPr>
            <p:ph idx="1"/>
            <p:custDataLst>
              <p:tags r:id="rId9"/>
            </p:custDataLst>
          </p:nvPr>
        </p:nvSpPr>
        <p:spPr/>
        <p:txBody>
          <a:bodyPr/>
          <a:p>
            <a:endParaRPr lang="zh-CN" altLang="en-US">
              <a:solidFill>
                <a:schemeClr val="dk1"/>
              </a:solidFill>
            </a:endParaRPr>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userDrawn="1">
            <p:custDataLst>
              <p:tags r:id="rId6"/>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16" name="文本框 15"/>
          <p:cNvSpPr txBox="1"/>
          <p:nvPr>
            <p:custDataLst>
              <p:tags r:id="rId7"/>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3200" b="1" spc="160">
                <a:solidFill>
                  <a:schemeClr val="accent1">
                    <a:lumMod val="75000"/>
                  </a:schemeClr>
                </a:solidFill>
                <a:latin typeface="Times New Roman" panose="02020503050405090304" charset="0"/>
                <a:ea typeface="汉仪典雅体简" panose="00020600040101010101" charset="-122"/>
                <a:sym typeface="+mn-ea"/>
              </a:rPr>
              <a:t>職業適性診断</a:t>
            </a:r>
            <a:endParaRPr lang="ja-JP" altLang="zh-CN" sz="3200" b="1" spc="160">
              <a:solidFill>
                <a:schemeClr val="accent1">
                  <a:lumMod val="75000"/>
                </a:schemeClr>
              </a:solidFill>
              <a:latin typeface="Times New Roman" panose="02020503050405090304" charset="0"/>
              <a:ea typeface="汉仪典雅体简" panose="00020600040101010101" charset="-122"/>
              <a:sym typeface="+mn-ea"/>
            </a:endParaRPr>
          </a:p>
        </p:txBody>
      </p:sp>
      <p:sp>
        <p:nvSpPr>
          <p:cNvPr id="17" name="Title 6"/>
          <p:cNvSpPr txBox="1"/>
          <p:nvPr>
            <p:custDataLst>
              <p:tags r:id="rId8"/>
            </p:custDataLst>
          </p:nvPr>
        </p:nvSpPr>
        <p:spPr>
          <a:xfrm>
            <a:off x="1295351" y="1524012"/>
            <a:ext cx="9753664" cy="4419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以下は各転職サイトに載せたWebデザインについての特徴をまとめたもの：</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地道な作業が苦にならない、あるいは好きです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自分の作品に強い自信とこだわりを持っています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文字の大きさが1pt違ったり写真の位置が数ミリ変わるところが気になります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作業において効率を意識できます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絵を描いたり、イラストを描くのが好きで、自分でゼロから何か生み出したいです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流行に敏感で新しいもの好き、好奇心旺盛です</a:t>
            </a:r>
            <a:endParaRPr lang="ja-JP"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調査結果をまとめて、平均値を基準として、診断テストを行う。</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p:txBody>
      </p:sp>
    </p:spTree>
    <p:custDataLst>
      <p:tags r:id="rId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0"/>
            <a:ext cx="452780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accent1">
                  <a:lumMod val="75000"/>
                </a:schemeClr>
              </a:solidFill>
              <a:latin typeface="微软雅黑" charset="0"/>
              <a:ea typeface="微软雅黑" charset="0"/>
              <a:sym typeface="+mn-ea"/>
            </a:endParaRPr>
          </a:p>
        </p:txBody>
      </p:sp>
      <p:grpSp>
        <p:nvGrpSpPr>
          <p:cNvPr id="27" name="组合 26"/>
          <p:cNvGrpSpPr/>
          <p:nvPr userDrawn="1">
            <p:custDataLst>
              <p:tags r:id="rId2"/>
            </p:custDataLst>
          </p:nvPr>
        </p:nvGrpSpPr>
        <p:grpSpPr>
          <a:xfrm>
            <a:off x="116112" y="6508233"/>
            <a:ext cx="1134745" cy="224790"/>
            <a:chOff x="1489" y="4565"/>
            <a:chExt cx="1787" cy="354"/>
          </a:xfrm>
        </p:grpSpPr>
        <p:sp>
          <p:nvSpPr>
            <p:cNvPr id="28" name="菱形 27"/>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29" name="菱形 28"/>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0" name="菱形 29"/>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1" name="菱形 30"/>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grpSp>
        <p:nvGrpSpPr>
          <p:cNvPr id="32" name="组合 31"/>
          <p:cNvGrpSpPr/>
          <p:nvPr userDrawn="1">
            <p:custDataLst>
              <p:tags r:id="rId7"/>
            </p:custDataLst>
          </p:nvPr>
        </p:nvGrpSpPr>
        <p:grpSpPr>
          <a:xfrm rot="10800000">
            <a:off x="10866755" y="205740"/>
            <a:ext cx="1134745" cy="224790"/>
            <a:chOff x="1489" y="4565"/>
            <a:chExt cx="1787" cy="354"/>
          </a:xfrm>
        </p:grpSpPr>
        <p:sp>
          <p:nvSpPr>
            <p:cNvPr id="33" name="菱形 32"/>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cxnSp>
        <p:nvCxnSpPr>
          <p:cNvPr id="11" name="直接连接符 10"/>
          <p:cNvCxnSpPr/>
          <p:nvPr>
            <p:custDataLst>
              <p:tags r:id="rId12"/>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3"/>
            </p:custDataLst>
          </p:nvPr>
        </p:nvSpPr>
        <p:spPr>
          <a:xfrm>
            <a:off x="457200" y="609600"/>
            <a:ext cx="3856355" cy="86614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ja-JP" altLang="zh-CN" sz="4400" b="1" spc="160">
                <a:solidFill>
                  <a:schemeClr val="accent1">
                    <a:lumMod val="75000"/>
                  </a:schemeClr>
                </a:solidFill>
                <a:latin typeface="Times New Roman" panose="02020503050405090304" charset="0"/>
                <a:ea typeface="汉仪典雅体简" panose="00020600040101010101" charset="-122"/>
              </a:rPr>
              <a:t>やってみよう！</a:t>
            </a:r>
            <a:endParaRPr lang="ja-JP" altLang="zh-CN" sz="4400" b="1" spc="160">
              <a:solidFill>
                <a:schemeClr val="accent1">
                  <a:lumMod val="75000"/>
                </a:schemeClr>
              </a:solidFill>
              <a:latin typeface="Times New Roman" panose="02020503050405090304" charset="0"/>
              <a:ea typeface="汉仪典雅体简" panose="00020600040101010101" charset="-122"/>
            </a:endParaRPr>
          </a:p>
        </p:txBody>
      </p:sp>
      <p:sp>
        <p:nvSpPr>
          <p:cNvPr id="6" name="Title 6"/>
          <p:cNvSpPr txBox="1"/>
          <p:nvPr>
            <p:custDataLst>
              <p:tags r:id="rId14"/>
            </p:custDataLst>
          </p:nvPr>
        </p:nvSpPr>
        <p:spPr>
          <a:xfrm>
            <a:off x="457212" y="2359458"/>
            <a:ext cx="3613392" cy="18745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ja-JP" sz="2000" spc="100">
                <a:ln w="3175">
                  <a:noFill/>
                  <a:prstDash val="dash"/>
                </a:ln>
                <a:solidFill>
                  <a:schemeClr val="dk1">
                    <a:lumMod val="75000"/>
                    <a:lumOff val="25000"/>
                  </a:schemeClr>
                </a:solidFill>
                <a:latin typeface="Times New Roman" panose="02020503050405090304" charset="0"/>
                <a:ea typeface="微软雅黑" charset="0"/>
                <a:cs typeface="微软雅黑" charset="0"/>
              </a:rPr>
              <a:t>html、CSS、Javaspritの授業に学んだコードのシェアそうして自分が実際にやってみます。</a:t>
            </a:r>
            <a:endParaRPr lang="en-US" altLang="ja-JP" sz="2000" spc="100">
              <a:ln w="3175">
                <a:noFill/>
                <a:prstDash val="dash"/>
              </a:ln>
              <a:solidFill>
                <a:schemeClr val="dk1">
                  <a:lumMod val="75000"/>
                  <a:lumOff val="25000"/>
                </a:schemeClr>
              </a:solidFill>
              <a:latin typeface="Times New Roman" panose="02020503050405090304" charset="0"/>
              <a:ea typeface="微软雅黑" charset="0"/>
              <a:cs typeface="微软雅黑" charset="0"/>
            </a:endParaRPr>
          </a:p>
        </p:txBody>
      </p:sp>
      <p:pic>
        <p:nvPicPr>
          <p:cNvPr id="7" name="图片 6"/>
          <p:cNvPicPr>
            <a:picLocks noChangeAspect="1"/>
          </p:cNvPicPr>
          <p:nvPr>
            <p:custDataLst>
              <p:tags r:id="rId15"/>
            </p:custDataLst>
          </p:nvPr>
        </p:nvPicPr>
        <p:blipFill rotWithShape="1">
          <a:blip r:embed="rId16"/>
          <a:srcRect l="6862" r="6862"/>
          <a:stretch>
            <a:fillRect/>
          </a:stretch>
        </p:blipFill>
        <p:spPr>
          <a:xfrm>
            <a:off x="5343564" y="1476363"/>
            <a:ext cx="6013487" cy="3905275"/>
          </a:xfrm>
          <a:custGeom>
            <a:avLst/>
            <a:gdLst/>
            <a:ahLst/>
            <a:cxnLst>
              <a:cxn ang="3">
                <a:pos x="hc" y="t"/>
              </a:cxn>
              <a:cxn ang="cd2">
                <a:pos x="l" y="vc"/>
              </a:cxn>
              <a:cxn ang="cd4">
                <a:pos x="hc" y="b"/>
              </a:cxn>
              <a:cxn ang="0">
                <a:pos x="r" y="vc"/>
              </a:cxn>
            </a:cxnLst>
            <a:rect l="l" t="t" r="r" b="b"/>
            <a:pathLst>
              <a:path w="9800" h="5520">
                <a:moveTo>
                  <a:pt x="9800" y="0"/>
                </a:moveTo>
                <a:lnTo>
                  <a:pt x="9800" y="5520"/>
                </a:lnTo>
                <a:lnTo>
                  <a:pt x="0" y="5520"/>
                </a:lnTo>
                <a:lnTo>
                  <a:pt x="0" y="0"/>
                </a:lnTo>
                <a:lnTo>
                  <a:pt x="9800" y="0"/>
                </a:lnTo>
                <a:close/>
              </a:path>
            </a:pathLst>
          </a:custGeom>
        </p:spPr>
      </p:pic>
    </p:spTree>
    <p:custDataLst>
      <p:tags r:id="rId1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userDrawn="1">
            <p:custDataLst>
              <p:tags r:id="rId6"/>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16" name="文本框 15"/>
          <p:cNvSpPr txBox="1"/>
          <p:nvPr>
            <p:custDataLst>
              <p:tags r:id="rId7"/>
            </p:custDataLst>
          </p:nvPr>
        </p:nvSpPr>
        <p:spPr>
          <a:xfrm>
            <a:off x="457155" y="152401"/>
            <a:ext cx="11277689" cy="609600"/>
          </a:xfrm>
          <a:prstGeom prst="rect">
            <a:avLst/>
          </a:prstGeom>
          <a:noFill/>
        </p:spPr>
        <p:txBody>
          <a:bodyPr wrap="square" lIns="63500" tIns="25400" rIns="63500" bIns="25400" rtlCol="0" anchor="ctr" anchorCtr="0">
            <a:normAutofit/>
          </a:bodyPr>
          <a:p>
            <a:pPr lvl="0">
              <a:lnSpc>
                <a:spcPct val="100000"/>
              </a:lnSpc>
              <a:spcBef>
                <a:spcPts val="0"/>
              </a:spcBef>
              <a:spcAft>
                <a:spcPts val="0"/>
              </a:spcAft>
            </a:pPr>
            <a:r>
              <a:rPr lang="ja-JP" altLang="zh-CN" sz="3200">
                <a:solidFill>
                  <a:schemeClr val="accent1">
                    <a:lumMod val="75000"/>
                  </a:schemeClr>
                </a:solidFill>
                <a:latin typeface="Times New Roman" panose="02020503050405090304" charset="0"/>
                <a:ea typeface="汉仪典雅体简" panose="00020600040101010101" charset="-122"/>
                <a:cs typeface="汉仪旗黑-85S" charset="0"/>
                <a:sym typeface="+mn-ea"/>
              </a:rPr>
              <a:t>学校生活blog</a:t>
            </a:r>
            <a:endParaRPr lang="ja-JP" altLang="zh-CN" sz="3200" b="1" spc="160">
              <a:solidFill>
                <a:schemeClr val="accent1">
                  <a:lumMod val="75000"/>
                </a:schemeClr>
              </a:solidFill>
              <a:latin typeface="Times New Roman" panose="02020503050405090304" charset="0"/>
              <a:ea typeface="汉仪典雅体简" panose="00020600040101010101" charset="-122"/>
              <a:cs typeface="汉仪旗黑-85S" charset="0"/>
              <a:sym typeface="+mn-ea"/>
            </a:endParaRPr>
          </a:p>
        </p:txBody>
      </p:sp>
      <p:sp>
        <p:nvSpPr>
          <p:cNvPr id="5" name="文本占位符 4"/>
          <p:cNvSpPr>
            <a:spLocks noChangeArrowheads="1"/>
          </p:cNvSpPr>
          <p:nvPr>
            <p:ph type="body" idx="4294967295"/>
            <p:custDataLst>
              <p:tags r:id="rId8"/>
            </p:custDataLst>
          </p:nvPr>
        </p:nvSpPr>
        <p:spPr>
          <a:xfrm>
            <a:off x="2402840" y="3124835"/>
            <a:ext cx="7386955" cy="608965"/>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algn="l">
              <a:spcAft>
                <a:spcPts val="0"/>
              </a:spcAft>
              <a:buClrTx/>
              <a:buSzTx/>
              <a:buNone/>
            </a:pPr>
            <a:r>
              <a:rPr lang="ja-JP" altLang="en-US">
                <a:solidFill>
                  <a:schemeClr val="dk1">
                    <a:lumMod val="85000"/>
                    <a:lumOff val="15000"/>
                  </a:schemeClr>
                </a:solidFill>
                <a:latin typeface="Times New Roman" panose="02020503050405090304" charset="0"/>
                <a:ea typeface="微软雅黑" charset="0"/>
                <a:sym typeface="+mn-ea"/>
              </a:rPr>
              <a:t>イベントや学校生活の写真をシェアする。</a:t>
            </a:r>
            <a:endParaRPr lang="ja-JP" altLang="en-US">
              <a:solidFill>
                <a:schemeClr val="dk1">
                  <a:lumMod val="85000"/>
                  <a:lumOff val="15000"/>
                </a:schemeClr>
              </a:solidFill>
              <a:latin typeface="Times New Roman" panose="02020503050405090304" charset="0"/>
              <a:ea typeface="微软雅黑" charset="0"/>
              <a:sym typeface="+mn-ea"/>
            </a:endParaRPr>
          </a:p>
        </p:txBody>
      </p:sp>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userDrawn="1">
            <p:custDataLst>
              <p:tags r:id="rId6"/>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16" name="文本框 15"/>
          <p:cNvSpPr txBox="1"/>
          <p:nvPr>
            <p:custDataLst>
              <p:tags r:id="rId7"/>
            </p:custDataLst>
          </p:nvPr>
        </p:nvSpPr>
        <p:spPr>
          <a:xfrm>
            <a:off x="457155" y="152401"/>
            <a:ext cx="11277689" cy="609600"/>
          </a:xfrm>
          <a:prstGeom prst="rect">
            <a:avLst/>
          </a:prstGeom>
          <a:noFill/>
        </p:spPr>
        <p:txBody>
          <a:bodyPr wrap="square" lIns="63500" tIns="25400" rIns="63500" bIns="25400" rtlCol="0" anchor="ctr" anchorCtr="0">
            <a:normAutofit/>
          </a:bodyPr>
          <a:p>
            <a:pPr lvl="0">
              <a:lnSpc>
                <a:spcPct val="100000"/>
              </a:lnSpc>
              <a:spcBef>
                <a:spcPts val="0"/>
              </a:spcBef>
              <a:spcAft>
                <a:spcPts val="0"/>
              </a:spcAft>
            </a:pPr>
            <a:r>
              <a:rPr lang="ja-JP" altLang="zh-CN" sz="3200">
                <a:solidFill>
                  <a:schemeClr val="accent1">
                    <a:lumMod val="75000"/>
                  </a:schemeClr>
                </a:solidFill>
                <a:latin typeface="Times New Roman" panose="02020503050405090304" charset="0"/>
                <a:ea typeface="汉仪典雅体简" panose="00020600040101010101" charset="-122"/>
                <a:cs typeface="汉仪旗黑-85S" charset="0"/>
                <a:sym typeface="+mn-ea"/>
              </a:rPr>
              <a:t>サイトマップ</a:t>
            </a:r>
            <a:endParaRPr lang="ja-JP" altLang="zh-CN" sz="3200" b="1" spc="160">
              <a:solidFill>
                <a:schemeClr val="accent1">
                  <a:lumMod val="75000"/>
                </a:schemeClr>
              </a:solidFill>
              <a:latin typeface="Times New Roman" panose="02020503050405090304" charset="0"/>
              <a:ea typeface="汉仪典雅体简" panose="00020600040101010101" charset="-122"/>
              <a:cs typeface="汉仪旗黑-85S" charset="0"/>
              <a:sym typeface="+mn-ea"/>
            </a:endParaRPr>
          </a:p>
        </p:txBody>
      </p:sp>
      <p:pic>
        <p:nvPicPr>
          <p:cNvPr id="6" name="ECB019B1-382A-4266-B25C-5B523AA43C14-1" descr="wpsoffice"/>
          <p:cNvPicPr>
            <a:picLocks noChangeAspect="1"/>
          </p:cNvPicPr>
          <p:nvPr>
            <p:custDataLst>
              <p:tags r:id="rId8"/>
            </p:custDataLst>
          </p:nvPr>
        </p:nvPicPr>
        <p:blipFill>
          <a:blip r:embed="rId9"/>
          <a:stretch>
            <a:fillRect/>
          </a:stretch>
        </p:blipFill>
        <p:spPr>
          <a:xfrm>
            <a:off x="647700" y="1878330"/>
            <a:ext cx="10712450" cy="3101975"/>
          </a:xfrm>
          <a:prstGeom prst="rect">
            <a:avLst/>
          </a:prstGeom>
        </p:spPr>
      </p:pic>
    </p:spTree>
    <p:custDataLst>
      <p:tags r:id="rId10"/>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2" name="矩形 1"/>
          <p:cNvSpPr/>
          <p:nvPr userDrawn="1">
            <p:custDataLst>
              <p:tags r:id="rId6"/>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7" name="矩形 11"/>
          <p:cNvSpPr/>
          <p:nvPr>
            <p:custDataLst>
              <p:tags r:id="rId7"/>
            </p:custDataLst>
          </p:nvPr>
        </p:nvSpPr>
        <p:spPr>
          <a:xfrm>
            <a:off x="0" y="2895623"/>
            <a:ext cx="12192098" cy="289562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8" name="矩形 12"/>
          <p:cNvSpPr/>
          <p:nvPr>
            <p:custDataLst>
              <p:tags r:id="rId8"/>
            </p:custDataLst>
          </p:nvPr>
        </p:nvSpPr>
        <p:spPr>
          <a:xfrm>
            <a:off x="6229359" y="1524012"/>
            <a:ext cx="4743483" cy="4724438"/>
          </a:xfrm>
          <a:prstGeom prst="rect">
            <a:avLst/>
          </a:prstGeom>
          <a:solidFill>
            <a:schemeClr val="lt1"/>
          </a:solidFill>
          <a:ln>
            <a:noFill/>
          </a:ln>
          <a:effectLst>
            <a:outerShdw blurRad="254000" dir="5400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0" name="文本框 9"/>
          <p:cNvSpPr txBox="1"/>
          <p:nvPr>
            <p:custDataLst>
              <p:tags r:id="rId9"/>
            </p:custDataLst>
          </p:nvPr>
        </p:nvSpPr>
        <p:spPr>
          <a:xfrm>
            <a:off x="304756" y="152401"/>
            <a:ext cx="115824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3200" b="1" spc="160">
                <a:solidFill>
                  <a:schemeClr val="dk1"/>
                </a:solidFill>
                <a:latin typeface="Times New Roman" panose="02020503050405090304" charset="0"/>
                <a:ea typeface="汉仪典雅体简" panose="00020600040101010101" charset="-122"/>
              </a:rPr>
              <a:t>色彩</a:t>
            </a:r>
            <a:endParaRPr lang="ja-JP" altLang="zh-CN" sz="3200" b="1" spc="160">
              <a:solidFill>
                <a:schemeClr val="dk1"/>
              </a:solidFill>
              <a:latin typeface="Times New Roman" panose="02020503050405090304" charset="0"/>
              <a:ea typeface="汉仪典雅体简" panose="00020600040101010101" charset="-122"/>
            </a:endParaRPr>
          </a:p>
        </p:txBody>
      </p:sp>
      <p:sp>
        <p:nvSpPr>
          <p:cNvPr id="11" name="Title 6"/>
          <p:cNvSpPr txBox="1"/>
          <p:nvPr>
            <p:custDataLst>
              <p:tags r:id="rId10"/>
            </p:custDataLst>
          </p:nvPr>
        </p:nvSpPr>
        <p:spPr>
          <a:xfrm>
            <a:off x="1066763" y="3657629"/>
            <a:ext cx="4095750" cy="13716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見る人が落ち着いくサイトを読めるように、寒色を使います。</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0" lvl="0" indent="-285750" algn="l" fontAlgn="ctr">
              <a:lnSpc>
                <a:spcPct val="130000"/>
              </a:lnSpc>
              <a:spcBef>
                <a:spcPts val="1000"/>
              </a:spcBef>
              <a:spcAft>
                <a:spcPts val="0"/>
              </a:spcAft>
              <a:buSzPct val="100000"/>
              <a:buFont typeface="Wingdings" panose="05000000000000000000" charset="0"/>
              <a:buNone/>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対照色は黄色を使います。</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p:txBody>
      </p:sp>
      <p:pic>
        <p:nvPicPr>
          <p:cNvPr id="12" name="图片 11"/>
          <p:cNvPicPr>
            <a:picLocks noChangeAspect="1"/>
          </p:cNvPicPr>
          <p:nvPr>
            <p:custDataLst>
              <p:tags r:id="rId11"/>
            </p:custDataLst>
          </p:nvPr>
        </p:nvPicPr>
        <p:blipFill rotWithShape="1">
          <a:blip r:embed="rId12"/>
          <a:srcRect t="9584" b="9584"/>
          <a:stretch>
            <a:fillRect/>
          </a:stretch>
        </p:blipFill>
        <p:spPr>
          <a:xfrm>
            <a:off x="6534160" y="1828815"/>
            <a:ext cx="4133875" cy="4114825"/>
          </a:xfrm>
          <a:custGeom>
            <a:avLst/>
            <a:gdLst/>
            <a:ahLst/>
            <a:cxnLst>
              <a:cxn ang="3">
                <a:pos x="hc" y="t"/>
              </a:cxn>
              <a:cxn ang="cd2">
                <a:pos x="l" y="vc"/>
              </a:cxn>
              <a:cxn ang="cd4">
                <a:pos x="hc" y="b"/>
              </a:cxn>
              <a:cxn ang="0">
                <a:pos x="r" y="vc"/>
              </a:cxn>
            </a:cxnLst>
            <a:rect l="l" t="t" r="r" b="b"/>
            <a:pathLst>
              <a:path w="5520" h="6480">
                <a:moveTo>
                  <a:pt x="0" y="0"/>
                </a:moveTo>
                <a:lnTo>
                  <a:pt x="5520" y="0"/>
                </a:lnTo>
                <a:lnTo>
                  <a:pt x="5520" y="6480"/>
                </a:lnTo>
                <a:lnTo>
                  <a:pt x="0" y="6480"/>
                </a:lnTo>
                <a:lnTo>
                  <a:pt x="0" y="0"/>
                </a:lnTo>
                <a:close/>
              </a:path>
            </a:pathLst>
          </a:custGeom>
        </p:spPr>
      </p:pic>
    </p:spTree>
    <p:custDataLst>
      <p:tags r:id="rId1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2" name="菱形 1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3" name="菱形 1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5" name="文本框 4"/>
          <p:cNvSpPr txBox="1"/>
          <p:nvPr>
            <p:custDataLst>
              <p:tags r:id="rId6"/>
            </p:custDataLst>
          </p:nvPr>
        </p:nvSpPr>
        <p:spPr>
          <a:xfrm flipH="1">
            <a:off x="10600055" y="1066800"/>
            <a:ext cx="1023620" cy="5076825"/>
          </a:xfrm>
          <a:prstGeom prst="rect">
            <a:avLst/>
          </a:prstGeom>
          <a:noFill/>
        </p:spPr>
        <p:txBody>
          <a:bodyPr vert="eaVert" wrap="square" lIns="63500" tIns="25400" rIns="63500" bIns="25400" rtlCol="0" anchor="b" anchorCtr="0">
            <a:normAutofit/>
          </a:bodyPr>
          <a:p>
            <a:pPr marL="0" indent="0" algn="l" fontAlgn="auto">
              <a:lnSpc>
                <a:spcPct val="100000"/>
              </a:lnSpc>
              <a:spcBef>
                <a:spcPts val="0"/>
              </a:spcBef>
              <a:spcAft>
                <a:spcPts val="0"/>
              </a:spcAft>
              <a:buSzPct val="100000"/>
              <a:buNone/>
            </a:pPr>
            <a:r>
              <a:rPr lang="zh-CN" altLang="en-US" sz="4400" b="1" spc="300">
                <a:solidFill>
                  <a:schemeClr val="accent1">
                    <a:lumMod val="75000"/>
                  </a:schemeClr>
                </a:solidFill>
                <a:latin typeface="Times New Roman" panose="02020503050405090304" charset="0"/>
                <a:ea typeface="汉仪典雅体简" panose="00020600040101010101" charset="-122"/>
              </a:rPr>
              <a:t>サイトのイメージ</a:t>
            </a:r>
            <a:endParaRPr lang="zh-CN" altLang="en-US" sz="4400" b="1" spc="300">
              <a:solidFill>
                <a:schemeClr val="accent1">
                  <a:lumMod val="75000"/>
                </a:schemeClr>
              </a:solidFill>
              <a:latin typeface="Times New Roman" panose="02020503050405090304" charset="0"/>
              <a:ea typeface="汉仪典雅体简" panose="00020600040101010101" charset="-122"/>
            </a:endParaRPr>
          </a:p>
        </p:txBody>
      </p:sp>
      <p:pic>
        <p:nvPicPr>
          <p:cNvPr id="3" name="图片 2"/>
          <p:cNvPicPr>
            <a:picLocks noChangeAspect="1"/>
          </p:cNvPicPr>
          <p:nvPr>
            <p:custDataLst>
              <p:tags r:id="rId7"/>
            </p:custDataLst>
          </p:nvPr>
        </p:nvPicPr>
        <p:blipFill rotWithShape="1">
          <a:blip r:embed="rId8"/>
          <a:srcRect l="4036" r="4036"/>
          <a:stretch>
            <a:fillRect/>
          </a:stretch>
        </p:blipFill>
        <p:spPr>
          <a:xfrm>
            <a:off x="1225627" y="1066800"/>
            <a:ext cx="7924686" cy="4724400"/>
          </a:xfrm>
          <a:custGeom>
            <a:avLst/>
            <a:gdLst/>
            <a:ahLst/>
            <a:cxnLst>
              <a:cxn ang="3">
                <a:pos x="hc" y="t"/>
              </a:cxn>
              <a:cxn ang="cd2">
                <a:pos x="l" y="vc"/>
              </a:cxn>
              <a:cxn ang="cd4">
                <a:pos x="hc" y="b"/>
              </a:cxn>
              <a:cxn ang="0">
                <a:pos x="r" y="vc"/>
              </a:cxn>
            </a:cxnLst>
            <a:rect l="l" t="t" r="r" b="b"/>
            <a:pathLst>
              <a:path w="11520" h="7440">
                <a:moveTo>
                  <a:pt x="0" y="0"/>
                </a:moveTo>
                <a:lnTo>
                  <a:pt x="11520" y="0"/>
                </a:lnTo>
                <a:lnTo>
                  <a:pt x="11520" y="7440"/>
                </a:lnTo>
                <a:lnTo>
                  <a:pt x="0" y="7440"/>
                </a:lnTo>
                <a:lnTo>
                  <a:pt x="0" y="0"/>
                </a:lnTo>
                <a:close/>
              </a:path>
            </a:pathLst>
          </a:custGeom>
        </p:spPr>
      </p:pic>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2" name="菱形 1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3" name="菱形 1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4" name="标题 3"/>
          <p:cNvSpPr>
            <a:spLocks noChangeArrowheads="1"/>
          </p:cNvSpPr>
          <p:nvPr>
            <p:ph type="ctrTitle" idx="4294967295"/>
            <p:custDataLst>
              <p:tags r:id="rId6"/>
            </p:custDataLst>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pPr lvl="0" algn="ctr">
              <a:lnSpc>
                <a:spcPct val="130000"/>
              </a:lnSpc>
              <a:spcBef>
                <a:spcPts val="0"/>
              </a:spcBef>
              <a:spcAft>
                <a:spcPts val="0"/>
              </a:spcAft>
              <a:buClrTx/>
              <a:buSzTx/>
              <a:buFontTx/>
            </a:pPr>
            <a:r>
              <a:rPr lang="ja-JP" altLang="zh-CN" sz="6000">
                <a:solidFill>
                  <a:schemeClr val="accent1">
                    <a:lumMod val="75000"/>
                  </a:schemeClr>
                </a:solidFill>
                <a:latin typeface="Times New Roman" panose="02020503050405090304" charset="0"/>
                <a:ea typeface="汉仪典雅体简" panose="00020600040101010101" charset="-122"/>
                <a:sym typeface="+mn-ea"/>
              </a:rPr>
              <a:t>クライアントの要望</a:t>
            </a:r>
            <a:endParaRPr lang="ja-JP" altLang="zh-CN" sz="6000">
              <a:solidFill>
                <a:schemeClr val="accent1">
                  <a:lumMod val="75000"/>
                </a:schemeClr>
              </a:solidFill>
              <a:latin typeface="Times New Roman" panose="02020503050405090304" charset="0"/>
              <a:ea typeface="汉仪典雅体简" panose="00020600040101010101" charset="-122"/>
              <a:sym typeface="+mn-ea"/>
            </a:endParaRPr>
          </a:p>
        </p:txBody>
      </p:sp>
      <p:sp>
        <p:nvSpPr>
          <p:cNvPr id="5" name="文本占位符 4"/>
          <p:cNvSpPr>
            <a:spLocks noChangeArrowheads="1"/>
          </p:cNvSpPr>
          <p:nvPr>
            <p:ph type="body" idx="4294967295"/>
            <p:custDataLst>
              <p:tags r:id="rId7"/>
            </p:custDataLst>
          </p:nvPr>
        </p:nvSpPr>
        <p:spPr>
          <a:xfrm>
            <a:off x="838200" y="18256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90204" pitchFamily="34" charset="0"/>
              <a:buNone/>
            </a:pPr>
            <a:r>
              <a:rPr lang="en-US" altLang="ja-JP">
                <a:solidFill>
                  <a:schemeClr val="dk1">
                    <a:lumMod val="85000"/>
                    <a:lumOff val="15000"/>
                  </a:schemeClr>
                </a:solidFill>
                <a:latin typeface="Times New Roman" panose="02020503050405090304" charset="0"/>
                <a:sym typeface="+mn-ea"/>
              </a:rPr>
              <a:t>Web</a:t>
            </a:r>
            <a:r>
              <a:rPr lang="ja-JP" altLang="en-US">
                <a:solidFill>
                  <a:schemeClr val="dk1">
                    <a:lumMod val="85000"/>
                    <a:lumOff val="15000"/>
                  </a:schemeClr>
                </a:solidFill>
                <a:latin typeface="Times New Roman" panose="02020503050405090304" charset="0"/>
                <a:sym typeface="+mn-ea"/>
              </a:rPr>
              <a:t>デザイン科の成長と発展のためにファンを増やしたい。</a:t>
            </a:r>
            <a:endParaRPr lang="ja-JP" altLang="en-US">
              <a:solidFill>
                <a:schemeClr val="dk1">
                  <a:lumMod val="85000"/>
                  <a:lumOff val="15000"/>
                </a:schemeClr>
              </a:solidFill>
              <a:latin typeface="Times New Roman" panose="02020503050405090304" charset="0"/>
              <a:sym typeface="+mn-ea"/>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Users/yisongjing/Library/Containers/com.kingsoft.wpsoffice.mac/Data/tmp/picturecompress_20240610151351/output_1.pngoutput_1"/>
          <p:cNvPicPr>
            <a:picLocks noChangeAspect="1"/>
          </p:cNvPicPr>
          <p:nvPr>
            <p:custDataLst>
              <p:tags r:id="rId1"/>
            </p:custDataLst>
          </p:nvPr>
        </p:nvPicPr>
        <p:blipFill>
          <a:blip r:embed="rId2"/>
          <a:stretch>
            <a:fillRect/>
          </a:stretch>
        </p:blipFill>
        <p:spPr>
          <a:xfrm>
            <a:off x="311150" y="344805"/>
            <a:ext cx="6743700" cy="2519045"/>
          </a:xfrm>
          <a:prstGeom prst="rect">
            <a:avLst/>
          </a:prstGeom>
        </p:spPr>
      </p:pic>
      <p:sp>
        <p:nvSpPr>
          <p:cNvPr id="9" name="文本框 8"/>
          <p:cNvSpPr txBox="1"/>
          <p:nvPr>
            <p:custDataLst>
              <p:tags r:id="rId3"/>
            </p:custDataLst>
          </p:nvPr>
        </p:nvSpPr>
        <p:spPr>
          <a:xfrm>
            <a:off x="4758690" y="5937885"/>
            <a:ext cx="2673985" cy="368300"/>
          </a:xfrm>
          <a:prstGeom prst="rect">
            <a:avLst/>
          </a:prstGeom>
          <a:noFill/>
        </p:spPr>
        <p:txBody>
          <a:bodyPr wrap="square" rtlCol="0">
            <a:spAutoFit/>
          </a:bodyPr>
          <a:p>
            <a:r>
              <a:rPr lang="ja-JP" altLang="en-US">
                <a:solidFill>
                  <a:schemeClr val="dk1"/>
                </a:solidFill>
                <a:latin typeface="Times New Roman" panose="02020503050405090304" charset="0"/>
              </a:rPr>
              <a:t>実績シェアのイメージ</a:t>
            </a:r>
            <a:endParaRPr lang="ja-JP" altLang="en-US">
              <a:solidFill>
                <a:schemeClr val="dk1"/>
              </a:solidFill>
              <a:latin typeface="Times New Roman" panose="02020503050405090304" charset="0"/>
            </a:endParaRPr>
          </a:p>
        </p:txBody>
      </p:sp>
      <p:pic>
        <p:nvPicPr>
          <p:cNvPr id="10" name="图片 9" descr="/Users/yisongjing/Library/Containers/com.kingsoft.wpsoffice.mac/Data/tmp/picturecompress_20240610152906/output_1.pngoutput_1"/>
          <p:cNvPicPr>
            <a:picLocks noChangeAspect="1"/>
          </p:cNvPicPr>
          <p:nvPr>
            <p:custDataLst>
              <p:tags r:id="rId4"/>
            </p:custDataLst>
          </p:nvPr>
        </p:nvPicPr>
        <p:blipFill>
          <a:blip r:embed="rId5"/>
          <a:stretch>
            <a:fillRect/>
          </a:stretch>
        </p:blipFill>
        <p:spPr>
          <a:xfrm>
            <a:off x="3738245" y="2863850"/>
            <a:ext cx="7843520" cy="2581275"/>
          </a:xfrm>
          <a:prstGeom prst="rect">
            <a:avLst/>
          </a:prstGeom>
        </p:spPr>
      </p:pic>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Users/yisongjing/Library/Containers/com.kingsoft.wpsoffice.mac/Data/tmp/picturecompress_20240610152326/output_1.pngoutput_1"/>
          <p:cNvPicPr>
            <a:picLocks noChangeAspect="1"/>
          </p:cNvPicPr>
          <p:nvPr>
            <p:ph idx="1"/>
            <p:custDataLst>
              <p:tags r:id="rId1"/>
            </p:custDataLst>
          </p:nvPr>
        </p:nvPicPr>
        <p:blipFill>
          <a:blip r:embed="rId2"/>
          <a:stretch>
            <a:fillRect/>
          </a:stretch>
        </p:blipFill>
        <p:spPr>
          <a:xfrm>
            <a:off x="2635885" y="855345"/>
            <a:ext cx="6920230" cy="3975100"/>
          </a:xfrm>
          <a:prstGeom prst="rect">
            <a:avLst/>
          </a:prstGeom>
        </p:spPr>
      </p:pic>
      <p:sp>
        <p:nvSpPr>
          <p:cNvPr id="9" name="文本框 8"/>
          <p:cNvSpPr txBox="1"/>
          <p:nvPr>
            <p:custDataLst>
              <p:tags r:id="rId3"/>
            </p:custDataLst>
          </p:nvPr>
        </p:nvSpPr>
        <p:spPr>
          <a:xfrm>
            <a:off x="4403725" y="5665470"/>
            <a:ext cx="3550285" cy="368300"/>
          </a:xfrm>
          <a:prstGeom prst="rect">
            <a:avLst/>
          </a:prstGeom>
          <a:noFill/>
        </p:spPr>
        <p:txBody>
          <a:bodyPr wrap="square" rtlCol="0">
            <a:spAutoFit/>
          </a:bodyPr>
          <a:p>
            <a:r>
              <a:rPr lang="ja-JP" altLang="en-US">
                <a:solidFill>
                  <a:schemeClr val="dk1"/>
                </a:solidFill>
                <a:latin typeface="Times New Roman" panose="02020503050405090304" charset="0"/>
              </a:rPr>
              <a:t>学生インタビューのイメージ</a:t>
            </a:r>
            <a:endParaRPr lang="ja-JP" altLang="en-US">
              <a:solidFill>
                <a:schemeClr val="dk1"/>
              </a:solidFill>
              <a:latin typeface="Times New Roman" panose="02020503050405090304" charset="0"/>
            </a:endParaRPr>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 name="组合 31"/>
          <p:cNvGrpSpPr/>
          <p:nvPr userDrawn="1">
            <p:custDataLst>
              <p:tags r:id="rId1"/>
            </p:custDataLst>
          </p:nvPr>
        </p:nvGrpSpPr>
        <p:grpSpPr>
          <a:xfrm rot="10800000">
            <a:off x="10789920" y="6442075"/>
            <a:ext cx="1134745" cy="224790"/>
            <a:chOff x="1489" y="4565"/>
            <a:chExt cx="1787" cy="354"/>
          </a:xfrm>
        </p:grpSpPr>
        <p:sp>
          <p:nvSpPr>
            <p:cNvPr id="33" name="菱形 32"/>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2" name="矩形 1"/>
          <p:cNvSpPr/>
          <p:nvPr userDrawn="1">
            <p:custDataLst>
              <p:tags r:id="rId6"/>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charset="0"/>
              <a:ea typeface="微软雅黑" charset="0"/>
              <a:sym typeface="+mn-ea"/>
            </a:endParaRPr>
          </a:p>
        </p:txBody>
      </p:sp>
      <p:sp>
        <p:nvSpPr>
          <p:cNvPr id="7" name="矩形 11"/>
          <p:cNvSpPr/>
          <p:nvPr>
            <p:custDataLst>
              <p:tags r:id="rId7"/>
            </p:custDataLst>
          </p:nvPr>
        </p:nvSpPr>
        <p:spPr>
          <a:xfrm>
            <a:off x="0" y="2313328"/>
            <a:ext cx="12192098" cy="289562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0" name="文本框 9"/>
          <p:cNvSpPr txBox="1"/>
          <p:nvPr>
            <p:custDataLst>
              <p:tags r:id="rId8"/>
            </p:custDataLst>
          </p:nvPr>
        </p:nvSpPr>
        <p:spPr>
          <a:xfrm>
            <a:off x="304756" y="152401"/>
            <a:ext cx="115824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3200" b="1" spc="160">
                <a:solidFill>
                  <a:schemeClr val="accent1">
                    <a:lumMod val="75000"/>
                  </a:schemeClr>
                </a:solidFill>
                <a:latin typeface="Times New Roman" panose="02020503050405090304" charset="0"/>
                <a:ea typeface="汉仪典雅体简" panose="00020600040101010101" charset="-122"/>
                <a:sym typeface="+mn-ea"/>
              </a:rPr>
              <a:t>未来像</a:t>
            </a:r>
            <a:endParaRPr lang="ja-JP" altLang="zh-CN" sz="3200" b="1" spc="160">
              <a:solidFill>
                <a:schemeClr val="accent1">
                  <a:lumMod val="75000"/>
                </a:schemeClr>
              </a:solidFill>
              <a:latin typeface="Times New Roman" panose="02020503050405090304" charset="0"/>
              <a:ea typeface="汉仪典雅体简" panose="00020600040101010101" charset="-122"/>
              <a:sym typeface="+mn-ea"/>
            </a:endParaRPr>
          </a:p>
        </p:txBody>
      </p:sp>
      <p:sp>
        <p:nvSpPr>
          <p:cNvPr id="11" name="Title 6"/>
          <p:cNvSpPr txBox="1"/>
          <p:nvPr>
            <p:custDataLst>
              <p:tags r:id="rId9"/>
            </p:custDataLst>
          </p:nvPr>
        </p:nvSpPr>
        <p:spPr>
          <a:xfrm>
            <a:off x="2511425" y="2703830"/>
            <a:ext cx="7168515" cy="2113915"/>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50000"/>
              </a:lnSpc>
              <a:buNone/>
            </a:pPr>
            <a:r>
              <a:rPr lang="ja-JP" altLang="zh-CN" sz="2800">
                <a:solidFill>
                  <a:schemeClr val="dk1">
                    <a:lumMod val="75000"/>
                    <a:lumOff val="25000"/>
                  </a:schemeClr>
                </a:solidFill>
                <a:latin typeface="Times New Roman" panose="02020503050405090304" charset="0"/>
                <a:sym typeface="+mn-ea"/>
              </a:rPr>
              <a:t>このサイトを通じて、</a:t>
            </a:r>
            <a:r>
              <a:rPr altLang="ja-JP" sz="2800">
                <a:solidFill>
                  <a:schemeClr val="dk1">
                    <a:lumMod val="75000"/>
                    <a:lumOff val="25000"/>
                  </a:schemeClr>
                </a:solidFill>
                <a:latin typeface="Times New Roman" panose="02020503050405090304" charset="0"/>
                <a:sym typeface="+mn-ea"/>
              </a:rPr>
              <a:t>Web</a:t>
            </a:r>
            <a:r>
              <a:rPr lang="ja-JP" altLang="en-US" sz="2800">
                <a:solidFill>
                  <a:schemeClr val="dk1">
                    <a:lumMod val="75000"/>
                    <a:lumOff val="25000"/>
                  </a:schemeClr>
                </a:solidFill>
                <a:latin typeface="Times New Roman" panose="02020503050405090304" charset="0"/>
                <a:sym typeface="+mn-ea"/>
              </a:rPr>
              <a:t>デザイン科に入った後、自分の未来像が見えるようになって、入学意欲かたかくなるでしょう。</a:t>
            </a:r>
            <a:endParaRPr lang="ja-JP" altLang="en-US" sz="2800" spc="100">
              <a:ln w="3175">
                <a:noFill/>
                <a:prstDash val="dash"/>
              </a:ln>
              <a:solidFill>
                <a:schemeClr val="dk1">
                  <a:lumMod val="75000"/>
                  <a:lumOff val="25000"/>
                </a:schemeClr>
              </a:solidFill>
              <a:latin typeface="Times New Roman" panose="02020503050405090304" charset="0"/>
              <a:ea typeface="微软雅黑" charset="0"/>
              <a:cs typeface="微软雅黑" charset="-122"/>
              <a:sym typeface="+mn-ea"/>
            </a:endParaRPr>
          </a:p>
        </p:txBody>
      </p:sp>
    </p:spTree>
    <p:custDataLst>
      <p:tags r:id="rId1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custDataLst>
              <p:tags r:id="rId1"/>
            </p:custDataLst>
          </p:nvPr>
        </p:nvSpPr>
        <p:spPr>
          <a:xfrm>
            <a:off x="3482975" y="2061845"/>
            <a:ext cx="5212715" cy="1786255"/>
          </a:xfrm>
          <a:prstGeom prst="rect">
            <a:avLst/>
          </a:prstGeom>
        </p:spPr>
        <p:txBody>
          <a:bodyPr vert="horz" lIns="90170" tIns="46990" rIns="90170" bIns="46990" rtlCol="0" anchor="b" anchorCtr="0">
            <a:normAutofit fontScale="90000"/>
          </a:bodyPr>
          <a:lstStyle>
            <a:lvl1pPr algn="ctr" defTabSz="914400" rtl="0" eaLnBrk="1" fontAlgn="auto" latinLnBrk="0" hangingPunct="1">
              <a:lnSpc>
                <a:spcPct val="100000"/>
              </a:lnSpc>
              <a:spcBef>
                <a:spcPct val="0"/>
              </a:spcBef>
              <a:buNone/>
              <a:defRPr sz="6000" b="1" u="none" strike="noStrike" kern="1200" cap="none" spc="600" normalizeH="0" baseline="0">
                <a:solidFill>
                  <a:schemeClr val="accent1"/>
                </a:solidFill>
                <a:uFillTx/>
                <a:latin typeface="Arial" panose="020B0604020202090204" pitchFamily="34" charset="0"/>
                <a:ea typeface="汉仪旗黑-85S" panose="00020600040101010101" pitchFamily="18" charset="-122"/>
                <a:cs typeface="+mj-cs"/>
              </a:defRPr>
            </a:lvl1pPr>
          </a:lstStyle>
          <a:p>
            <a:pPr marL="0" indent="0" algn="ctr">
              <a:lnSpc>
                <a:spcPct val="100000"/>
              </a:lnSpc>
              <a:spcBef>
                <a:spcPts val="0"/>
              </a:spcBef>
              <a:spcAft>
                <a:spcPts val="0"/>
              </a:spcAft>
              <a:buSzPct val="100000"/>
              <a:buNone/>
            </a:pPr>
            <a:r>
              <a:rPr lang="ja-JP" altLang="zh-CN">
                <a:solidFill>
                  <a:schemeClr val="accent1">
                    <a:lumMod val="75000"/>
                  </a:schemeClr>
                </a:solidFill>
                <a:latin typeface="Times New Roman" panose="02020503050405090304" charset="0"/>
                <a:ea typeface="汉仪典雅体简" panose="00020600040101010101" charset="-122"/>
                <a:sym typeface="+mn-ea"/>
              </a:rPr>
              <a:t>ご清聴ありがとうございます</a:t>
            </a:r>
            <a:endParaRPr lang="ja-JP" altLang="zh-CN" sz="6000" dirty="0">
              <a:solidFill>
                <a:schemeClr val="accent1">
                  <a:lumMod val="75000"/>
                </a:schemeClr>
              </a:solidFill>
              <a:latin typeface="Times New Roman" panose="02020503050405090304" charset="0"/>
              <a:ea typeface="汉仪典雅体简" panose="00020600040101010101" charset="-122"/>
              <a:sym typeface="+mn-ea"/>
            </a:endParaRPr>
          </a:p>
        </p:txBody>
      </p:sp>
      <p:sp>
        <p:nvSpPr>
          <p:cNvPr id="11" name="副标题 2"/>
          <p:cNvSpPr>
            <a:spLocks noGrp="1"/>
          </p:cNvSpPr>
          <p:nvPr>
            <p:custDataLst>
              <p:tags r:id="rId2"/>
            </p:custDataLst>
          </p:nvPr>
        </p:nvSpPr>
        <p:spPr>
          <a:xfrm>
            <a:off x="4559257" y="4065270"/>
            <a:ext cx="3072981" cy="398780"/>
          </a:xfrm>
          <a:prstGeom prst="rect">
            <a:avLst/>
          </a:prstGeom>
        </p:spPr>
        <p:txBody>
          <a:bodyPr vert="horz" lIns="90170" tIns="46990" rIns="90170" bIns="46990" rtlCol="0">
            <a:normAutofit fontScale="50000"/>
          </a:bodyPr>
          <a:lstStyle>
            <a:lvl1pPr marL="0" indent="0" algn="ctr" defTabSz="914400" rtl="0" eaLnBrk="1" fontAlgn="auto" latinLnBrk="0" hangingPunct="1">
              <a:lnSpc>
                <a:spcPct val="100000"/>
              </a:lnSpc>
              <a:spcBef>
                <a:spcPts val="0"/>
              </a:spcBef>
              <a:spcAft>
                <a:spcPts val="1000"/>
              </a:spcAft>
              <a:buFont typeface="Arial" panose="020B0604020202090204" pitchFamily="34" charset="0"/>
              <a:buNone/>
              <a:defRPr sz="2000" u="none" strike="noStrike" kern="1200" cap="none" spc="200" normalizeH="0" baseline="0">
                <a:solidFill>
                  <a:schemeClr val="accent1"/>
                </a:solidFill>
                <a:uFillTx/>
                <a:latin typeface="Arial" panose="020B0604020202090204" pitchFamily="34" charset="0"/>
                <a:ea typeface="微软雅黑"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sz="2000" u="none" strike="noStrike" kern="1200" cap="none" spc="150" normalizeH="0" baseline="0">
                <a:solidFill>
                  <a:schemeClr val="tx1"/>
                </a:solidFill>
                <a:uFillTx/>
                <a:latin typeface="微软雅黑" charset="-122"/>
                <a:ea typeface="微软雅黑"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90204" pitchFamily="34" charset="0"/>
              <a:buNone/>
              <a:defRPr sz="1800" u="none" strike="noStrike" kern="1200" cap="none" spc="150" normalizeH="0" baseline="0">
                <a:solidFill>
                  <a:schemeClr val="tx1"/>
                </a:solidFill>
                <a:uFillTx/>
                <a:latin typeface="微软雅黑" charset="-122"/>
                <a:ea typeface="微软雅黑"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solidFill>
                <a:uFillTx/>
                <a:latin typeface="微软雅黑" charset="-122"/>
                <a:ea typeface="微软雅黑"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solidFill>
                <a:uFillTx/>
                <a:latin typeface="微软雅黑" charset="-122"/>
                <a:ea typeface="微软雅黑" charset="-122"/>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0" lvl="0" indent="0" algn="ctr">
              <a:lnSpc>
                <a:spcPct val="100000"/>
              </a:lnSpc>
              <a:spcBef>
                <a:spcPts val="0"/>
              </a:spcBef>
              <a:spcAft>
                <a:spcPts val="1000"/>
              </a:spcAft>
              <a:buSzPct val="100000"/>
              <a:buNone/>
            </a:pPr>
            <a:r>
              <a:rPr lang="en-US" altLang="zh-CN" sz="2000" dirty="0">
                <a:solidFill>
                  <a:schemeClr val="accent1">
                    <a:lumMod val="75000"/>
                  </a:schemeClr>
                </a:solidFill>
                <a:latin typeface="Times New Roman" panose="02020503050405090304" charset="0"/>
                <a:ea typeface="汉仪典雅体简" panose="00020600040101010101" charset="-122"/>
                <a:sym typeface="思源黑体" panose="020B0500000000000000" pitchFamily="34" charset="-122"/>
              </a:rPr>
              <a:t>webデザイン科　24AW0105　易松静</a:t>
            </a:r>
            <a:endParaRPr lang="en-US" altLang="zh-CN" sz="2000" dirty="0">
              <a:solidFill>
                <a:schemeClr val="accent1">
                  <a:lumMod val="75000"/>
                </a:schemeClr>
              </a:solidFill>
              <a:latin typeface="Times New Roman" panose="02020503050405090304" charset="0"/>
              <a:ea typeface="汉仪典雅体简" panose="00020600040101010101" charset="-122"/>
              <a:sym typeface="思源黑体" panose="020B0500000000000000"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2" name="菱形 1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3" name="菱形 1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4" name="标题 3"/>
          <p:cNvSpPr>
            <a:spLocks noChangeArrowheads="1"/>
          </p:cNvSpPr>
          <p:nvPr>
            <p:ph type="ctrTitle" idx="4294967295"/>
            <p:custDataLst>
              <p:tags r:id="rId6"/>
            </p:custDataLst>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pPr lvl="0" algn="ctr">
              <a:lnSpc>
                <a:spcPct val="130000"/>
              </a:lnSpc>
              <a:spcBef>
                <a:spcPts val="0"/>
              </a:spcBef>
              <a:spcAft>
                <a:spcPts val="0"/>
              </a:spcAft>
              <a:buClrTx/>
              <a:buSzTx/>
              <a:buFontTx/>
            </a:pPr>
            <a:r>
              <a:rPr lang="ja-JP" altLang="zh-CN" sz="6000">
                <a:solidFill>
                  <a:schemeClr val="accent1">
                    <a:lumMod val="75000"/>
                  </a:schemeClr>
                </a:solidFill>
                <a:latin typeface="Times New Roman" panose="02020503050405090304" charset="0"/>
                <a:ea typeface="汉仪典雅体简" panose="00020600040101010101" charset="-122"/>
                <a:sym typeface="+mn-ea"/>
              </a:rPr>
              <a:t>時代の問題</a:t>
            </a:r>
            <a:endParaRPr lang="ja-JP" altLang="zh-CN" sz="6000">
              <a:solidFill>
                <a:schemeClr val="accent1">
                  <a:lumMod val="75000"/>
                </a:schemeClr>
              </a:solidFill>
              <a:latin typeface="Times New Roman" panose="02020503050405090304" charset="0"/>
              <a:ea typeface="汉仪典雅体简" panose="00020600040101010101" charset="-122"/>
              <a:sym typeface="+mn-ea"/>
            </a:endParaRPr>
          </a:p>
        </p:txBody>
      </p:sp>
      <p:sp>
        <p:nvSpPr>
          <p:cNvPr id="5" name="文本占位符 4"/>
          <p:cNvSpPr>
            <a:spLocks noChangeArrowheads="1"/>
          </p:cNvSpPr>
          <p:nvPr>
            <p:ph type="body" idx="4294967295"/>
            <p:custDataLst>
              <p:tags r:id="rId7"/>
            </p:custDataLst>
          </p:nvPr>
        </p:nvSpPr>
        <p:spPr>
          <a:xfrm>
            <a:off x="838200" y="18256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algn="l">
              <a:spcAft>
                <a:spcPts val="0"/>
              </a:spcAft>
              <a:buClrTx/>
              <a:buSzTx/>
              <a:buNone/>
            </a:pPr>
            <a:r>
              <a:rPr lang="ja-JP" altLang="zh-CN">
                <a:solidFill>
                  <a:schemeClr val="dk1">
                    <a:lumMod val="85000"/>
                    <a:lumOff val="15000"/>
                  </a:schemeClr>
                </a:solidFill>
                <a:latin typeface="Times New Roman" panose="02020503050405090304" charset="0"/>
                <a:ea typeface="微软雅黑" charset="0"/>
                <a:sym typeface="+mn-ea"/>
              </a:rPr>
              <a:t>高校生は卒業後、未知の世界への進出、自己の能力への疑問によって将来に対して不安を感じています</a:t>
            </a:r>
            <a:endParaRPr lang="ja-JP" altLang="zh-CN">
              <a:solidFill>
                <a:schemeClr val="dk1">
                  <a:lumMod val="85000"/>
                  <a:lumOff val="15000"/>
                </a:schemeClr>
              </a:solidFill>
              <a:latin typeface="Times New Roman" panose="02020503050405090304" charset="0"/>
              <a:ea typeface="微软雅黑" charset="0"/>
              <a:sym typeface="+mn-ea"/>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userDrawn="1">
            <p:custDataLst>
              <p:tags r:id="rId1"/>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charset="0"/>
              <a:ea typeface="微软雅黑" charset="0"/>
              <a:sym typeface="+mn-ea"/>
            </a:endParaRPr>
          </a:p>
        </p:txBody>
      </p:sp>
      <p:grpSp>
        <p:nvGrpSpPr>
          <p:cNvPr id="27" name="组合 26"/>
          <p:cNvGrpSpPr/>
          <p:nvPr userDrawn="1">
            <p:custDataLst>
              <p:tags r:id="rId2"/>
            </p:custDataLst>
          </p:nvPr>
        </p:nvGrpSpPr>
        <p:grpSpPr>
          <a:xfrm>
            <a:off x="116112" y="6508233"/>
            <a:ext cx="1134745" cy="224790"/>
            <a:chOff x="1489" y="4565"/>
            <a:chExt cx="1787" cy="354"/>
          </a:xfrm>
        </p:grpSpPr>
        <p:sp>
          <p:nvSpPr>
            <p:cNvPr id="28" name="菱形 27"/>
            <p:cNvSpPr/>
            <p:nvPr userDrawn="1">
              <p:custDataLst>
                <p:tags r:id="rId3"/>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29" name="菱形 28"/>
            <p:cNvSpPr/>
            <p:nvPr userDrawn="1">
              <p:custDataLst>
                <p:tags r:id="rId4"/>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0" name="菱形 29"/>
            <p:cNvSpPr/>
            <p:nvPr userDrawn="1">
              <p:custDataLst>
                <p:tags r:id="rId5"/>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1" name="菱形 30"/>
            <p:cNvSpPr/>
            <p:nvPr userDrawn="1">
              <p:custDataLst>
                <p:tags r:id="rId6"/>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grpSp>
        <p:nvGrpSpPr>
          <p:cNvPr id="32" name="组合 31"/>
          <p:cNvGrpSpPr/>
          <p:nvPr userDrawn="1">
            <p:custDataLst>
              <p:tags r:id="rId7"/>
            </p:custDataLst>
          </p:nvPr>
        </p:nvGrpSpPr>
        <p:grpSpPr>
          <a:xfrm rot="10800000">
            <a:off x="10866755" y="205740"/>
            <a:ext cx="1134745" cy="224790"/>
            <a:chOff x="1489" y="4565"/>
            <a:chExt cx="1787" cy="354"/>
          </a:xfrm>
        </p:grpSpPr>
        <p:sp>
          <p:nvSpPr>
            <p:cNvPr id="33" name="菱形 32"/>
            <p:cNvSpPr/>
            <p:nvPr userDrawn="1">
              <p:custDataLst>
                <p:tags r:id="rId8"/>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4" name="菱形 33"/>
            <p:cNvSpPr/>
            <p:nvPr userDrawn="1">
              <p:custDataLst>
                <p:tags r:id="rId9"/>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5" name="菱形 34"/>
            <p:cNvSpPr/>
            <p:nvPr userDrawn="1">
              <p:custDataLst>
                <p:tags r:id="rId10"/>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6" name="菱形 35"/>
            <p:cNvSpPr/>
            <p:nvPr userDrawn="1">
              <p:custDataLst>
                <p:tags r:id="rId11"/>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cxnSp>
        <p:nvCxnSpPr>
          <p:cNvPr id="16" name="直接连接符 15"/>
          <p:cNvCxnSpPr/>
          <p:nvPr>
            <p:custDataLst>
              <p:tags r:id="rId12"/>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3"/>
            </p:custDataLst>
          </p:nvPr>
        </p:nvSpPr>
        <p:spPr>
          <a:xfrm>
            <a:off x="457200" y="609480"/>
            <a:ext cx="3322320" cy="211836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ja-JP" altLang="zh-CN" sz="4400" b="1" spc="160">
                <a:solidFill>
                  <a:schemeClr val="accent1">
                    <a:lumMod val="75000"/>
                  </a:schemeClr>
                </a:solidFill>
                <a:latin typeface="Times New Roman" panose="02020503050405090304" charset="0"/>
                <a:ea typeface="汉仪典雅体简" panose="00020600040101010101" charset="-122"/>
              </a:rPr>
              <a:t>専門学校入りたい学生達の悩み：</a:t>
            </a:r>
            <a:endParaRPr lang="ja-JP" altLang="zh-CN" sz="4400" b="1" spc="160">
              <a:solidFill>
                <a:schemeClr val="accent1">
                  <a:lumMod val="75000"/>
                </a:schemeClr>
              </a:solidFill>
              <a:latin typeface="Times New Roman" panose="02020503050405090304" charset="0"/>
              <a:ea typeface="汉仪典雅体简" panose="00020600040101010101" charset="-122"/>
            </a:endParaRPr>
          </a:p>
        </p:txBody>
      </p:sp>
      <p:sp>
        <p:nvSpPr>
          <p:cNvPr id="18" name="Title 6"/>
          <p:cNvSpPr txBox="1"/>
          <p:nvPr>
            <p:custDataLst>
              <p:tags r:id="rId14"/>
            </p:custDataLst>
          </p:nvPr>
        </p:nvSpPr>
        <p:spPr>
          <a:xfrm>
            <a:off x="4911090" y="1249680"/>
            <a:ext cx="6489700" cy="43586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将来のキャリアについての悩み：</a:t>
            </a:r>
            <a:endParaRPr lang="zh-CN" altLang="en-US"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自分の望む職業につけるか</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就職活動は上手くできるか</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授業や課題に関する不安：</a:t>
            </a:r>
            <a:endParaRPr lang="zh-CN" altLang="en-US"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授業のレベルについていけるか</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課題がたくさんありそう</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資格取得や国家試験の対策があり勉強が忙しそう</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508000" lvl="1" indent="-222250" algn="l" fontAlgn="ctr">
              <a:lnSpc>
                <a:spcPct val="130000"/>
              </a:lnSpc>
              <a:spcBef>
                <a:spcPts val="0"/>
              </a:spcBef>
              <a:spcAft>
                <a:spcPts val="0"/>
              </a:spcAft>
              <a:buSzPct val="100000"/>
              <a:buFont typeface="Arial" panose="020B0604020202090204" pitchFamily="34" charset="0"/>
              <a:buChar char="○"/>
            </a:pPr>
            <a:r>
              <a:rPr lang="zh-CN"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参考：文部科学省　専修学校をめぐる最新の動向について</a:t>
            </a:r>
            <a:endParaRPr lang="zh-CN" altLang="en-US" sz="16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p:txBody>
      </p:sp>
    </p:spTree>
    <p:custDataLst>
      <p:tags r:id="rId1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2" name="菱形 1"/>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75000"/>
                  </a:schemeClr>
                </a:solidFill>
                <a:latin typeface="微软雅黑" charset="0"/>
                <a:ea typeface="微软雅黑" charset="0"/>
              </a:endParaRPr>
            </a:p>
          </p:txBody>
        </p:sp>
        <p:sp>
          <p:nvSpPr>
            <p:cNvPr id="3" name="菱形 2"/>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4" name="菱形 3"/>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5" name="菱形 4"/>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0" name="矩形 9"/>
          <p:cNvSpPr/>
          <p:nvPr>
            <p:custDataLst>
              <p:tags r:id="rId6"/>
            </p:custDataLst>
          </p:nvPr>
        </p:nvSpPr>
        <p:spPr>
          <a:xfrm>
            <a:off x="608400" y="607766"/>
            <a:ext cx="10975199" cy="5641198"/>
          </a:xfrm>
          <a:prstGeom prst="rect">
            <a:avLst/>
          </a:prstGeom>
          <a:solidFill>
            <a:schemeClr val="lt1"/>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lt1"/>
              </a:solidFill>
              <a:latin typeface="微软雅黑" charset="0"/>
              <a:ea typeface="微软雅黑" charset="0"/>
            </a:endParaRPr>
          </a:p>
        </p:txBody>
      </p:sp>
      <p:sp>
        <p:nvSpPr>
          <p:cNvPr id="11" name="Rectángulo 5"/>
          <p:cNvSpPr/>
          <p:nvPr>
            <p:custDataLst>
              <p:tags r:id="rId7"/>
            </p:custDataLst>
          </p:nvPr>
        </p:nvSpPr>
        <p:spPr>
          <a:xfrm>
            <a:off x="5628000" y="3044112"/>
            <a:ext cx="936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a:ln>
                <a:noFill/>
              </a:ln>
              <a:solidFill>
                <a:srgbClr val="FFFFFF"/>
              </a:solidFill>
              <a:effectLst/>
              <a:uLnTx/>
              <a:uFillTx/>
              <a:latin typeface="微软雅黑" charset="0"/>
              <a:ea typeface="微软雅黑" charset="0"/>
              <a:cs typeface="+mn-cs"/>
            </a:endParaRPr>
          </a:p>
        </p:txBody>
      </p:sp>
      <p:sp>
        <p:nvSpPr>
          <p:cNvPr id="12" name="文本框 11"/>
          <p:cNvSpPr txBox="1"/>
          <p:nvPr>
            <p:custDataLst>
              <p:tags r:id="rId8"/>
            </p:custDataLst>
          </p:nvPr>
        </p:nvSpPr>
        <p:spPr>
          <a:xfrm>
            <a:off x="1524000" y="2095643"/>
            <a:ext cx="9144000" cy="739139"/>
          </a:xfrm>
          <a:prstGeom prst="rect">
            <a:avLst/>
          </a:prstGeom>
          <a:noFill/>
        </p:spPr>
        <p:txBody>
          <a:bodyPr wrap="square" lIns="63500" tIns="25400" rIns="63500" bIns="25400" rtlCol="0" anchor="b" anchorCtr="0">
            <a:normAutofit lnSpcReduction="10000"/>
          </a:bodyPr>
          <a:p>
            <a:pPr marL="0" indent="0" algn="ctr">
              <a:lnSpc>
                <a:spcPct val="100000"/>
              </a:lnSpc>
              <a:spcBef>
                <a:spcPts val="0"/>
              </a:spcBef>
              <a:spcAft>
                <a:spcPts val="0"/>
              </a:spcAft>
              <a:buSzPct val="100000"/>
              <a:buNone/>
            </a:pPr>
            <a:r>
              <a:rPr lang="zh-CN" altLang="en-US" sz="4400" b="1" spc="160">
                <a:solidFill>
                  <a:schemeClr val="accent1">
                    <a:lumMod val="75000"/>
                  </a:schemeClr>
                </a:solidFill>
                <a:latin typeface="Times New Roman" panose="02020503050405090304" charset="0"/>
                <a:ea typeface="汉仪典雅体简" panose="00020600040101010101" charset="-122"/>
                <a:sym typeface="+mn-ea"/>
              </a:rPr>
              <a:t>インサイト分析</a:t>
            </a:r>
            <a:endParaRPr lang="zh-CN" altLang="en-US" sz="4400" b="1" spc="160">
              <a:solidFill>
                <a:schemeClr val="accent1">
                  <a:lumMod val="75000"/>
                </a:schemeClr>
              </a:solidFill>
              <a:latin typeface="Times New Roman" panose="02020503050405090304" charset="0"/>
              <a:ea typeface="汉仪典雅体简" panose="00020600040101010101" charset="-122"/>
              <a:sym typeface="+mn-ea"/>
            </a:endParaRPr>
          </a:p>
        </p:txBody>
      </p:sp>
      <p:sp>
        <p:nvSpPr>
          <p:cNvPr id="13" name="Title 6"/>
          <p:cNvSpPr txBox="1"/>
          <p:nvPr>
            <p:custDataLst>
              <p:tags r:id="rId9"/>
            </p:custDataLst>
          </p:nvPr>
        </p:nvSpPr>
        <p:spPr>
          <a:xfrm>
            <a:off x="1524000" y="3291840"/>
            <a:ext cx="9144000" cy="112776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en-US"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rPr>
              <a:t>Webデザインに関する仕事がしたいが、できるかどうか心配。</a:t>
            </a:r>
            <a:endParaRPr lang="en-US"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en-US" altLang="ja-JP" sz="2000" spc="100">
                <a:ln w="3175">
                  <a:noFill/>
                  <a:prstDash val="dash"/>
                </a:ln>
                <a:solidFill>
                  <a:schemeClr val="dk1">
                    <a:lumMod val="75000"/>
                    <a:lumOff val="25000"/>
                  </a:schemeClr>
                </a:solidFill>
                <a:latin typeface="Times New Roman" panose="02020503050405090304" charset="0"/>
                <a:ea typeface="微软雅黑" charset="0"/>
                <a:cs typeface="微软雅黑" charset="0"/>
              </a:rPr>
              <a:t>ITに関する知識がない、ゼロから勉強できるかどうかの心配。</a:t>
            </a:r>
            <a:endParaRPr lang="en-US" altLang="ja-JP" sz="2000" spc="100">
              <a:ln w="3175">
                <a:noFill/>
                <a:prstDash val="dash"/>
              </a:ln>
              <a:solidFill>
                <a:schemeClr val="dk1">
                  <a:lumMod val="75000"/>
                  <a:lumOff val="25000"/>
                </a:schemeClr>
              </a:solidFill>
              <a:latin typeface="Times New Roman" panose="02020503050405090304" charset="0"/>
              <a:ea typeface="微软雅黑" charset="0"/>
              <a:cs typeface="微软雅黑" charset="0"/>
            </a:endParaRPr>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标题 12"/>
          <p:cNvSpPr>
            <a:spLocks noGrp="1"/>
          </p:cNvSpPr>
          <p:nvPr>
            <p:ph type="title" idx="4294967295"/>
            <p:custDataLst>
              <p:tags r:id="rId1"/>
            </p:custDataLst>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pPr lvl="0" algn="ctr">
              <a:lnSpc>
                <a:spcPct val="100000"/>
              </a:lnSpc>
              <a:spcBef>
                <a:spcPts val="0"/>
              </a:spcBef>
              <a:spcAft>
                <a:spcPts val="0"/>
              </a:spcAft>
              <a:buClrTx/>
              <a:buSzTx/>
              <a:buFontTx/>
            </a:pPr>
            <a:r>
              <a:rPr lang="ja-JP" altLang="zh-CN" sz="7200">
                <a:solidFill>
                  <a:schemeClr val="accent1">
                    <a:lumMod val="75000"/>
                  </a:schemeClr>
                </a:solidFill>
                <a:latin typeface="Times New Roman" panose="02020503050405090304" charset="0"/>
                <a:ea typeface="汉仪典雅体简" panose="00020600040101010101" charset="-122"/>
                <a:sym typeface="+mn-ea"/>
              </a:rPr>
              <a:t>ターゲット</a:t>
            </a:r>
            <a:endParaRPr lang="ja-JP" altLang="zh-CN" sz="7200">
              <a:solidFill>
                <a:schemeClr val="accent1">
                  <a:lumMod val="75000"/>
                </a:schemeClr>
              </a:solidFill>
              <a:latin typeface="Times New Roman" panose="02020503050405090304" charset="0"/>
              <a:ea typeface="汉仪典雅体简" panose="00020600040101010101" charset="-122"/>
              <a:sym typeface="+mn-ea"/>
            </a:endParaRPr>
          </a:p>
        </p:txBody>
      </p:sp>
      <p:sp>
        <p:nvSpPr>
          <p:cNvPr id="14" name="文本占位符 13"/>
          <p:cNvSpPr>
            <a:spLocks noGrp="1"/>
          </p:cNvSpPr>
          <p:nvPr>
            <p:ph type="body" sz="quarter" idx="4294967295"/>
            <p:custDataLst>
              <p:tags r:id="rId2"/>
            </p:custDataLst>
          </p:nvPr>
        </p:nvSpPr>
        <p:spPr>
          <a:xfrm>
            <a:off x="4479925" y="2680970"/>
            <a:ext cx="2929890" cy="1710690"/>
          </a:xfr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buNone/>
            </a:pPr>
            <a:r>
              <a:rPr lang="ja-JP" altLang="zh-CN" sz="4000">
                <a:solidFill>
                  <a:schemeClr val="dk1"/>
                </a:solidFill>
                <a:latin typeface="Times New Roman" panose="02020503050405090304" charset="0"/>
                <a:sym typeface="+mn-ea"/>
              </a:rPr>
              <a:t>入学検討者</a:t>
            </a:r>
            <a:endParaRPr lang="ja-JP" altLang="zh-CN" sz="4000">
              <a:solidFill>
                <a:schemeClr val="dk1"/>
              </a:solidFill>
              <a:latin typeface="Times New Roman" panose="02020503050405090304" charset="0"/>
            </a:endParaRPr>
          </a:p>
          <a:p>
            <a:pPr marL="0" indent="0" algn="ctr">
              <a:buNone/>
            </a:pPr>
            <a:r>
              <a:rPr lang="ja-JP" altLang="zh-CN" sz="4000">
                <a:solidFill>
                  <a:schemeClr val="dk1"/>
                </a:solidFill>
                <a:latin typeface="Times New Roman" panose="02020503050405090304" charset="0"/>
                <a:sym typeface="+mn-ea"/>
              </a:rPr>
              <a:t>（高校生）</a:t>
            </a:r>
            <a:endParaRPr lang="ja-JP" altLang="zh-CN" sz="4000">
              <a:solidFill>
                <a:schemeClr val="dk1"/>
              </a:solidFill>
              <a:latin typeface="Times New Roman" panose="02020503050405090304" charset="0"/>
            </a:endParaRPr>
          </a:p>
          <a:p>
            <a:pPr marL="0" lvl="0" indent="0" algn="ctr">
              <a:lnSpc>
                <a:spcPct val="100000"/>
              </a:lnSpc>
              <a:spcAft>
                <a:spcPts val="0"/>
              </a:spcAft>
              <a:buClrTx/>
              <a:buSzTx/>
              <a:buNone/>
            </a:pPr>
            <a:endParaRPr lang="ja-JP" altLang="zh-CN" sz="4000">
              <a:solidFill>
                <a:schemeClr val="dk1"/>
              </a:solidFill>
              <a:latin typeface="Times New Roman" panose="02020503050405090304" charset="0"/>
              <a:ea typeface="微软雅黑" charset="0"/>
              <a:sym typeface="+mn-ea"/>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2" name="菱形 1"/>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75000"/>
                  </a:schemeClr>
                </a:solidFill>
                <a:latin typeface="微软雅黑" charset="0"/>
                <a:ea typeface="微软雅黑" charset="0"/>
              </a:endParaRPr>
            </a:p>
          </p:txBody>
        </p:sp>
        <p:sp>
          <p:nvSpPr>
            <p:cNvPr id="3" name="菱形 2"/>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4" name="菱形 3"/>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3" name="菱形 1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7" name="矩形 11"/>
          <p:cNvSpPr/>
          <p:nvPr>
            <p:custDataLst>
              <p:tags r:id="rId6"/>
            </p:custDataLst>
          </p:nvPr>
        </p:nvSpPr>
        <p:spPr>
          <a:xfrm>
            <a:off x="449580" y="617220"/>
            <a:ext cx="11412220" cy="582168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charset="0"/>
              <a:ea typeface="微软雅黑" charset="0"/>
            </a:endParaRPr>
          </a:p>
        </p:txBody>
      </p:sp>
      <p:sp>
        <p:nvSpPr>
          <p:cNvPr id="8" name="矩形 7"/>
          <p:cNvSpPr/>
          <p:nvPr>
            <p:custDataLst>
              <p:tags r:id="rId7"/>
            </p:custDataLst>
          </p:nvPr>
        </p:nvSpPr>
        <p:spPr>
          <a:xfrm>
            <a:off x="351155" y="51816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charset="0"/>
              <a:ea typeface="微软雅黑" charset="0"/>
            </a:endParaRPr>
          </a:p>
        </p:txBody>
      </p:sp>
      <p:sp>
        <p:nvSpPr>
          <p:cNvPr id="10" name="矩形 9"/>
          <p:cNvSpPr/>
          <p:nvPr>
            <p:custDataLst>
              <p:tags r:id="rId8"/>
            </p:custDataLst>
          </p:nvPr>
        </p:nvSpPr>
        <p:spPr>
          <a:xfrm>
            <a:off x="252095" y="419100"/>
            <a:ext cx="11412220" cy="582168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charset="0"/>
              <a:ea typeface="微软雅黑" charset="0"/>
            </a:endParaRPr>
          </a:p>
        </p:txBody>
      </p:sp>
      <p:sp>
        <p:nvSpPr>
          <p:cNvPr id="31" name="任意多边形: 形状 17"/>
          <p:cNvSpPr>
            <a:spLocks noChangeAspect="1"/>
          </p:cNvSpPr>
          <p:nvPr>
            <p:custDataLst>
              <p:tags r:id="rId9"/>
            </p:custDataLst>
          </p:nvPr>
        </p:nvSpPr>
        <p:spPr>
          <a:xfrm rot="10800000">
            <a:off x="1035050" y="822325"/>
            <a:ext cx="274320" cy="556260"/>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charset="0"/>
              <a:ea typeface="微软雅黑" charset="0"/>
            </a:endParaRPr>
          </a:p>
        </p:txBody>
      </p:sp>
      <p:sp>
        <p:nvSpPr>
          <p:cNvPr id="32" name="任意多边形: 形状 18"/>
          <p:cNvSpPr>
            <a:spLocks noChangeAspect="1"/>
          </p:cNvSpPr>
          <p:nvPr>
            <p:custDataLst>
              <p:tags r:id="rId10"/>
            </p:custDataLst>
          </p:nvPr>
        </p:nvSpPr>
        <p:spPr>
          <a:xfrm rot="10800000">
            <a:off x="671830" y="822325"/>
            <a:ext cx="274320" cy="556260"/>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charset="0"/>
              <a:ea typeface="微软雅黑" charset="0"/>
            </a:endParaRPr>
          </a:p>
        </p:txBody>
      </p:sp>
      <p:sp>
        <p:nvSpPr>
          <p:cNvPr id="34" name="任意多边形: 形状 21"/>
          <p:cNvSpPr>
            <a:spLocks noChangeAspect="1"/>
          </p:cNvSpPr>
          <p:nvPr>
            <p:custDataLst>
              <p:tags r:id="rId11"/>
            </p:custDataLst>
          </p:nvPr>
        </p:nvSpPr>
        <p:spPr>
          <a:xfrm>
            <a:off x="10511790" y="5229860"/>
            <a:ext cx="396875" cy="805180"/>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charset="0"/>
              <a:ea typeface="微软雅黑" charset="0"/>
            </a:endParaRPr>
          </a:p>
        </p:txBody>
      </p:sp>
      <p:sp>
        <p:nvSpPr>
          <p:cNvPr id="35" name="任意多边形: 形状 22"/>
          <p:cNvSpPr>
            <a:spLocks noChangeAspect="1"/>
          </p:cNvSpPr>
          <p:nvPr>
            <p:custDataLst>
              <p:tags r:id="rId12"/>
            </p:custDataLst>
          </p:nvPr>
        </p:nvSpPr>
        <p:spPr>
          <a:xfrm>
            <a:off x="11038205" y="5229860"/>
            <a:ext cx="396875" cy="805180"/>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charset="0"/>
              <a:ea typeface="微软雅黑" charset="0"/>
            </a:endParaRPr>
          </a:p>
        </p:txBody>
      </p:sp>
      <p:cxnSp>
        <p:nvCxnSpPr>
          <p:cNvPr id="36" name="直接连接符 35"/>
          <p:cNvCxnSpPr/>
          <p:nvPr>
            <p:custDataLst>
              <p:tags r:id="rId13"/>
            </p:custDataLst>
          </p:nvPr>
        </p:nvCxnSpPr>
        <p:spPr>
          <a:xfrm>
            <a:off x="2247932" y="2672366"/>
            <a:ext cx="754380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4"/>
            </p:custDataLst>
          </p:nvPr>
        </p:nvSpPr>
        <p:spPr>
          <a:xfrm>
            <a:off x="1981200" y="1691307"/>
            <a:ext cx="8077264" cy="676274"/>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ja-JP" altLang="zh-CN" sz="4000" b="1" spc="160">
                <a:solidFill>
                  <a:schemeClr val="accent1">
                    <a:lumMod val="75000"/>
                  </a:schemeClr>
                </a:solidFill>
                <a:latin typeface="Times New Roman" panose="02020503050405090304" charset="0"/>
                <a:ea typeface="汉仪典雅体简" panose="00020600040101010101" charset="-122"/>
              </a:rPr>
              <a:t>仮説</a:t>
            </a:r>
            <a:endParaRPr lang="ja-JP" altLang="zh-CN" sz="4000" b="1" spc="160">
              <a:solidFill>
                <a:schemeClr val="accent1">
                  <a:lumMod val="75000"/>
                </a:schemeClr>
              </a:solidFill>
              <a:latin typeface="Times New Roman" panose="02020503050405090304" charset="0"/>
              <a:ea typeface="汉仪典雅体简" panose="00020600040101010101" charset="-122"/>
            </a:endParaRPr>
          </a:p>
        </p:txBody>
      </p:sp>
      <p:sp>
        <p:nvSpPr>
          <p:cNvPr id="12" name="Title 6"/>
          <p:cNvSpPr txBox="1"/>
          <p:nvPr>
            <p:custDataLst>
              <p:tags r:id="rId15"/>
            </p:custDataLst>
          </p:nvPr>
        </p:nvSpPr>
        <p:spPr>
          <a:xfrm>
            <a:off x="1981200" y="2972133"/>
            <a:ext cx="8077264" cy="21945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入学検討者に明確な未来図、つまり模範があれば私もこの人みたいになれるのかもと考えられる、そうしてどんな質を持ってる人がこの学科に向いてるが教えたら彼らを励ますだけでなく、自信と入学意欲を高めるかもしれない。</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言い換えると、目標があれば、やる気が出るかもしれない。</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p:txBody>
      </p:sp>
    </p:spTree>
    <p:custDataLst>
      <p:tags r:id="rId1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2" name="菱形 1"/>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 name="菱形 2"/>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4" name="菱形 3"/>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5" name="菱形 4"/>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cxnSp>
        <p:nvCxnSpPr>
          <p:cNvPr id="7" name="直接连接符 6"/>
          <p:cNvCxnSpPr/>
          <p:nvPr>
            <p:custDataLst>
              <p:tags r:id="rId6"/>
            </p:custDataLst>
          </p:nvPr>
        </p:nvCxnSpPr>
        <p:spPr>
          <a:xfrm>
            <a:off x="1193038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7"/>
            </p:custDataLst>
          </p:nvPr>
        </p:nvCxnSpPr>
        <p:spPr>
          <a:xfrm>
            <a:off x="1166241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8"/>
            </p:custDataLst>
          </p:nvPr>
        </p:nvCxnSpPr>
        <p:spPr>
          <a:xfrm>
            <a:off x="1152779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125982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99185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911542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2"/>
            </p:custDataLst>
          </p:nvPr>
        </p:nvCxnSpPr>
        <p:spPr>
          <a:xfrm>
            <a:off x="965136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1018730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924941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5"/>
            </p:custDataLst>
          </p:nvPr>
        </p:nvCxnSpPr>
        <p:spPr>
          <a:xfrm>
            <a:off x="991933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6"/>
            </p:custDataLst>
          </p:nvPr>
        </p:nvCxnSpPr>
        <p:spPr>
          <a:xfrm>
            <a:off x="1045591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7"/>
            </p:custDataLst>
          </p:nvPr>
        </p:nvCxnSpPr>
        <p:spPr>
          <a:xfrm>
            <a:off x="1072388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8"/>
            </p:custDataLst>
          </p:nvPr>
        </p:nvCxnSpPr>
        <p:spPr>
          <a:xfrm>
            <a:off x="1219835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9"/>
            </p:custDataLst>
          </p:nvPr>
        </p:nvCxnSpPr>
        <p:spPr>
          <a:xfrm>
            <a:off x="1206436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0"/>
            </p:custDataLst>
          </p:nvPr>
        </p:nvCxnSpPr>
        <p:spPr>
          <a:xfrm>
            <a:off x="1179639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21"/>
            </p:custDataLst>
          </p:nvPr>
        </p:nvCxnSpPr>
        <p:spPr>
          <a:xfrm>
            <a:off x="1139380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2"/>
            </p:custDataLst>
          </p:nvPr>
        </p:nvCxnSpPr>
        <p:spPr>
          <a:xfrm>
            <a:off x="1112583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3"/>
            </p:custDataLst>
          </p:nvPr>
        </p:nvCxnSpPr>
        <p:spPr>
          <a:xfrm>
            <a:off x="938339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4"/>
            </p:custDataLst>
          </p:nvPr>
        </p:nvCxnSpPr>
        <p:spPr>
          <a:xfrm>
            <a:off x="978535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5"/>
            </p:custDataLst>
          </p:nvPr>
        </p:nvCxnSpPr>
        <p:spPr>
          <a:xfrm>
            <a:off x="1032192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6"/>
            </p:custDataLst>
          </p:nvPr>
        </p:nvCxnSpPr>
        <p:spPr>
          <a:xfrm>
            <a:off x="951738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7"/>
            </p:custDataLst>
          </p:nvPr>
        </p:nvCxnSpPr>
        <p:spPr>
          <a:xfrm>
            <a:off x="10053320"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8"/>
            </p:custDataLst>
          </p:nvPr>
        </p:nvCxnSpPr>
        <p:spPr>
          <a:xfrm>
            <a:off x="1058989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29"/>
            </p:custDataLst>
          </p:nvPr>
        </p:nvCxnSpPr>
        <p:spPr>
          <a:xfrm>
            <a:off x="10857865" y="0"/>
            <a:ext cx="0" cy="4178935"/>
          </a:xfrm>
          <a:prstGeom prst="line">
            <a:avLst/>
          </a:prstGeom>
          <a:ln w="12700">
            <a:solidFill>
              <a:schemeClr val="lt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custDataLst>
              <p:tags r:id="rId30"/>
            </p:custDataLst>
          </p:nvPr>
        </p:nvSpPr>
        <p:spPr>
          <a:xfrm>
            <a:off x="7490369" y="948895"/>
            <a:ext cx="3842284" cy="3842284"/>
          </a:xfrm>
          <a:prstGeom prst="ellipse">
            <a:avLst/>
          </a:prstGeom>
          <a:solidFill>
            <a:schemeClr val="accent1"/>
          </a:solidFill>
          <a:ln>
            <a:noFill/>
          </a:ln>
          <a:effectLst>
            <a:outerShdw blurRad="6604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charset="0"/>
              <a:ea typeface="微软雅黑" charset="0"/>
              <a:cs typeface="+mn-cs"/>
            </a:endParaRPr>
          </a:p>
        </p:txBody>
      </p:sp>
      <p:sp>
        <p:nvSpPr>
          <p:cNvPr id="33" name="任意多边形: 形状 19"/>
          <p:cNvSpPr/>
          <p:nvPr>
            <p:custDataLst>
              <p:tags r:id="rId31"/>
            </p:custDataLst>
          </p:nvPr>
        </p:nvSpPr>
        <p:spPr>
          <a:xfrm>
            <a:off x="6352684" y="2805790"/>
            <a:ext cx="5839318" cy="4052211"/>
          </a:xfrm>
          <a:custGeom>
            <a:avLst/>
            <a:gdLst>
              <a:gd name="connsiteX0" fmla="*/ 3152097 w 5400187"/>
              <a:gd name="connsiteY0" fmla="*/ 0 h 3747475"/>
              <a:gd name="connsiteX1" fmla="*/ 5380966 w 5400187"/>
              <a:gd name="connsiteY1" fmla="*/ 923228 h 3747475"/>
              <a:gd name="connsiteX2" fmla="*/ 5400187 w 5400187"/>
              <a:gd name="connsiteY2" fmla="*/ 944376 h 3747475"/>
              <a:gd name="connsiteX3" fmla="*/ 5400187 w 5400187"/>
              <a:gd name="connsiteY3" fmla="*/ 3747475 h 3747475"/>
              <a:gd name="connsiteX4" fmla="*/ 57954 w 5400187"/>
              <a:gd name="connsiteY4" fmla="*/ 3747475 h 3747475"/>
              <a:gd name="connsiteX5" fmla="*/ 16274 w 5400187"/>
              <a:gd name="connsiteY5" fmla="*/ 3474380 h 3747475"/>
              <a:gd name="connsiteX6" fmla="*/ 0 w 5400187"/>
              <a:gd name="connsiteY6" fmla="*/ 3152096 h 3747475"/>
              <a:gd name="connsiteX7" fmla="*/ 3152097 w 5400187"/>
              <a:gd name="connsiteY7" fmla="*/ 0 h 374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187" h="3747475">
                <a:moveTo>
                  <a:pt x="3152097" y="0"/>
                </a:moveTo>
                <a:cubicBezTo>
                  <a:pt x="4022524" y="0"/>
                  <a:pt x="4810549" y="352811"/>
                  <a:pt x="5380966" y="923228"/>
                </a:cubicBezTo>
                <a:lnTo>
                  <a:pt x="5400187" y="944376"/>
                </a:lnTo>
                <a:lnTo>
                  <a:pt x="5400187" y="3747475"/>
                </a:lnTo>
                <a:lnTo>
                  <a:pt x="57954" y="3747475"/>
                </a:lnTo>
                <a:lnTo>
                  <a:pt x="16274" y="3474380"/>
                </a:lnTo>
                <a:cubicBezTo>
                  <a:pt x="5513" y="3368416"/>
                  <a:pt x="0" y="3260900"/>
                  <a:pt x="0" y="3152096"/>
                </a:cubicBezTo>
                <a:cubicBezTo>
                  <a:pt x="0" y="1411241"/>
                  <a:pt x="1411242" y="0"/>
                  <a:pt x="3152097" y="0"/>
                </a:cubicBezTo>
                <a:close/>
              </a:path>
            </a:pathLst>
          </a:custGeom>
          <a:solidFill>
            <a:schemeClr val="lt1">
              <a:lumMod val="90000"/>
              <a:alpha val="99000"/>
            </a:schemeClr>
          </a:solidFill>
          <a:ln>
            <a:noFill/>
          </a:ln>
          <a:effectLst>
            <a:outerShdw blurRad="6604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charset="0"/>
              <a:ea typeface="微软雅黑" charset="0"/>
              <a:cs typeface="+mn-cs"/>
            </a:endParaRPr>
          </a:p>
        </p:txBody>
      </p:sp>
      <p:sp>
        <p:nvSpPr>
          <p:cNvPr id="34" name="任意多边形: 形状 17"/>
          <p:cNvSpPr/>
          <p:nvPr>
            <p:custDataLst>
              <p:tags r:id="rId32"/>
            </p:custDataLst>
          </p:nvPr>
        </p:nvSpPr>
        <p:spPr>
          <a:xfrm>
            <a:off x="0" y="0"/>
            <a:ext cx="9411512" cy="6857999"/>
          </a:xfrm>
          <a:custGeom>
            <a:avLst/>
            <a:gdLst>
              <a:gd name="connsiteX0" fmla="*/ 0 w 9411512"/>
              <a:gd name="connsiteY0" fmla="*/ 0 h 6857999"/>
              <a:gd name="connsiteX1" fmla="*/ 9066539 w 9411512"/>
              <a:gd name="connsiteY1" fmla="*/ 0 h 6857999"/>
              <a:gd name="connsiteX2" fmla="*/ 9141589 w 9411512"/>
              <a:gd name="connsiteY2" fmla="*/ 221804 h 6857999"/>
              <a:gd name="connsiteX3" fmla="*/ 9411512 w 9411512"/>
              <a:gd name="connsiteY3" fmla="*/ 2007174 h 6857999"/>
              <a:gd name="connsiteX4" fmla="*/ 6999850 w 9411512"/>
              <a:gd name="connsiteY4" fmla="*/ 6818295 h 6857999"/>
              <a:gd name="connsiteX5" fmla="*/ 6944016 w 9411512"/>
              <a:gd name="connsiteY5" fmla="*/ 6857999 h 6857999"/>
              <a:gd name="connsiteX6" fmla="*/ 0 w 941151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11512" h="6857999">
                <a:moveTo>
                  <a:pt x="0" y="0"/>
                </a:moveTo>
                <a:lnTo>
                  <a:pt x="9066539" y="0"/>
                </a:lnTo>
                <a:lnTo>
                  <a:pt x="9141589" y="221804"/>
                </a:lnTo>
                <a:cubicBezTo>
                  <a:pt x="9317011" y="785802"/>
                  <a:pt x="9411512" y="1385452"/>
                  <a:pt x="9411512" y="2007174"/>
                </a:cubicBezTo>
                <a:cubicBezTo>
                  <a:pt x="9411512" y="3975961"/>
                  <a:pt x="8463877" y="5723415"/>
                  <a:pt x="6999850" y="6818295"/>
                </a:cubicBezTo>
                <a:lnTo>
                  <a:pt x="6944016" y="6857999"/>
                </a:lnTo>
                <a:lnTo>
                  <a:pt x="0" y="6857999"/>
                </a:lnTo>
                <a:close/>
              </a:path>
            </a:pathLst>
          </a:custGeom>
          <a:solidFill>
            <a:schemeClr val="lt1">
              <a:alpha val="99000"/>
            </a:schemeClr>
          </a:solidFill>
          <a:ln>
            <a:noFill/>
          </a:ln>
          <a:effectLst>
            <a:outerShdw blurRad="355600" dist="381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charset="0"/>
              <a:ea typeface="微软雅黑" charset="0"/>
              <a:cs typeface="+mn-cs"/>
            </a:endParaRPr>
          </a:p>
        </p:txBody>
      </p:sp>
      <p:cxnSp>
        <p:nvCxnSpPr>
          <p:cNvPr id="35" name="直接连接符 34"/>
          <p:cNvCxnSpPr/>
          <p:nvPr>
            <p:custDataLst>
              <p:tags r:id="rId33"/>
            </p:custDataLst>
          </p:nvPr>
        </p:nvCxnSpPr>
        <p:spPr>
          <a:xfrm>
            <a:off x="1140739" y="3016250"/>
            <a:ext cx="0" cy="520499"/>
          </a:xfrm>
          <a:prstGeom prst="line">
            <a:avLst/>
          </a:prstGeom>
          <a:ln w="2857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34"/>
            </p:custDataLst>
          </p:nvPr>
        </p:nvCxnSpPr>
        <p:spPr>
          <a:xfrm>
            <a:off x="1066165" y="5654675"/>
            <a:ext cx="0" cy="51689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35"/>
            </p:custDataLst>
          </p:nvPr>
        </p:nvCxnSpPr>
        <p:spPr>
          <a:xfrm>
            <a:off x="1200150" y="5654675"/>
            <a:ext cx="0" cy="516890"/>
          </a:xfrm>
          <a:prstGeom prst="line">
            <a:avLst/>
          </a:prstGeom>
          <a:ln w="12700">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itle 6"/>
          <p:cNvSpPr txBox="1"/>
          <p:nvPr>
            <p:custDataLst>
              <p:tags r:id="rId36"/>
            </p:custDataLst>
          </p:nvPr>
        </p:nvSpPr>
        <p:spPr>
          <a:xfrm>
            <a:off x="1371611" y="1579903"/>
            <a:ext cx="6400851" cy="33934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rPr>
              <a:t>心理学によると：</a:t>
            </a:r>
            <a:endParaRPr lang="ja-JP" altLang="zh-CN" sz="2000"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a:p>
            <a:pPr marL="285750" lvl="1" indent="0" algn="l" fontAlgn="auto">
              <a:lnSpc>
                <a:spcPct val="120000"/>
              </a:lnSpc>
              <a:spcBef>
                <a:spcPts val="0"/>
              </a:spcBef>
              <a:spcAft>
                <a:spcPts val="800"/>
              </a:spcAft>
              <a:buSzPct val="100000"/>
              <a:buNone/>
            </a:pPr>
            <a:r>
              <a:rPr lang="ja-JP" altLang="zh-CN" spc="100">
                <a:ln w="3175">
                  <a:noFill/>
                  <a:prstDash val="dash"/>
                </a:ln>
                <a:solidFill>
                  <a:schemeClr val="dk1">
                    <a:lumMod val="75000"/>
                    <a:lumOff val="25000"/>
                  </a:schemeClr>
                </a:solidFill>
                <a:latin typeface="Times New Roman" panose="02020503050405090304" charset="0"/>
                <a:ea typeface="微软雅黑" charset="0"/>
                <a:cs typeface="微软雅黑" charset="-122"/>
              </a:rPr>
              <a:t>目標をたてると、目標を達成すべく頑張ることができるからです。言い方を変えれば、人が頑張るためには目標が必要ということになります。心理学でもモチベーションの向上に目標設定が有効だと言われています。ですが、どんな目標でも良いわけではありません。</a:t>
            </a:r>
            <a:endParaRPr lang="ja-JP" altLang="zh-CN" spc="100">
              <a:ln w="3175">
                <a:noFill/>
                <a:prstDash val="dash"/>
              </a:ln>
              <a:solidFill>
                <a:schemeClr val="dk1">
                  <a:lumMod val="75000"/>
                  <a:lumOff val="25000"/>
                </a:schemeClr>
              </a:solidFill>
              <a:latin typeface="Times New Roman" panose="02020503050405090304" charset="0"/>
              <a:ea typeface="微软雅黑" charset="0"/>
              <a:cs typeface="微软雅黑" charset="-122"/>
            </a:endParaRPr>
          </a:p>
        </p:txBody>
      </p:sp>
    </p:spTree>
    <p:custDataLst>
      <p:tags r:id="rId3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userDrawn="1">
            <p:custDataLst>
              <p:tags r:id="rId1"/>
            </p:custDataLst>
          </p:nvPr>
        </p:nvGrpSpPr>
        <p:grpSpPr>
          <a:xfrm rot="10800000">
            <a:off x="5528628" y="6442075"/>
            <a:ext cx="1134745" cy="224790"/>
            <a:chOff x="1489" y="4565"/>
            <a:chExt cx="1787" cy="354"/>
          </a:xfrm>
        </p:grpSpPr>
        <p:sp>
          <p:nvSpPr>
            <p:cNvPr id="10" name="菱形 9"/>
            <p:cNvSpPr/>
            <p:nvPr userDrawn="1">
              <p:custDataLst>
                <p:tags r:id="rId2"/>
              </p:custDataLst>
            </p:nvPr>
          </p:nvSpPr>
          <p:spPr>
            <a:xfrm>
              <a:off x="1489"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1" name="菱形 10"/>
            <p:cNvSpPr/>
            <p:nvPr userDrawn="1">
              <p:custDataLst>
                <p:tags r:id="rId3"/>
              </p:custDataLst>
            </p:nvPr>
          </p:nvSpPr>
          <p:spPr>
            <a:xfrm>
              <a:off x="1967"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2" name="菱形 1"/>
            <p:cNvSpPr/>
            <p:nvPr userDrawn="1">
              <p:custDataLst>
                <p:tags r:id="rId4"/>
              </p:custDataLst>
            </p:nvPr>
          </p:nvSpPr>
          <p:spPr>
            <a:xfrm>
              <a:off x="2444"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3" name="菱形 2"/>
            <p:cNvSpPr/>
            <p:nvPr userDrawn="1">
              <p:custDataLst>
                <p:tags r:id="rId5"/>
              </p:custDataLst>
            </p:nvPr>
          </p:nvSpPr>
          <p:spPr>
            <a:xfrm>
              <a:off x="2922" y="4565"/>
              <a:ext cx="355" cy="355"/>
            </a:xfrm>
            <a:prstGeom prst="diamond">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grpSp>
      <p:sp>
        <p:nvSpPr>
          <p:cNvPr id="16" name="Title 6"/>
          <p:cNvSpPr txBox="1"/>
          <p:nvPr>
            <p:custDataLst>
              <p:tags r:id="rId6"/>
            </p:custDataLst>
          </p:nvPr>
        </p:nvSpPr>
        <p:spPr>
          <a:xfrm>
            <a:off x="2133600" y="1676413"/>
            <a:ext cx="7924800" cy="866153"/>
          </a:xfrm>
          <a:prstGeom prst="rect">
            <a:avLst/>
          </a:prstGeom>
          <a:noFill/>
          <a:ln w="3175">
            <a:noFill/>
            <a:prstDash val="dash"/>
          </a:ln>
        </p:spPr>
        <p:txBody>
          <a:bodyPr wrap="square" lIns="63500" tIns="25400" rIns="63500" bIns="25400" anchor="b"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800" spc="100">
                <a:ln w="3175">
                  <a:noFill/>
                  <a:prstDash val="dash"/>
                </a:ln>
                <a:solidFill>
                  <a:schemeClr val="dk1">
                    <a:lumMod val="75000"/>
                    <a:lumOff val="25000"/>
                  </a:schemeClr>
                </a:solidFill>
                <a:latin typeface="Times New Roman" panose="02020503050405090304" charset="0"/>
                <a:ea typeface="微软雅黑" charset="0"/>
                <a:cs typeface="微软雅黑" charset="0"/>
              </a:rPr>
              <a:t>坂爪 洋美</a:t>
            </a:r>
            <a:endParaRPr lang="zh-CN" altLang="en-US" sz="1800" spc="100">
              <a:ln w="3175">
                <a:noFill/>
                <a:prstDash val="dash"/>
              </a:ln>
              <a:solidFill>
                <a:schemeClr val="dk1">
                  <a:lumMod val="75000"/>
                  <a:lumOff val="25000"/>
                </a:schemeClr>
              </a:solidFill>
              <a:latin typeface="Times New Roman" panose="02020503050405090304" charset="0"/>
              <a:ea typeface="微软雅黑" charset="0"/>
              <a:cs typeface="微软雅黑" charset="0"/>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800" spc="100">
                <a:ln w="3175">
                  <a:noFill/>
                  <a:prstDash val="dash"/>
                </a:ln>
                <a:solidFill>
                  <a:schemeClr val="dk1">
                    <a:lumMod val="75000"/>
                    <a:lumOff val="25000"/>
                  </a:schemeClr>
                </a:solidFill>
                <a:latin typeface="Times New Roman" panose="02020503050405090304" charset="0"/>
                <a:ea typeface="微软雅黑" charset="0"/>
                <a:cs typeface="微软雅黑" charset="0"/>
              </a:rPr>
              <a:t>法政大学キャリアデザイン学部 教授</a:t>
            </a:r>
            <a:endParaRPr lang="zh-CN" altLang="en-US" sz="1800" spc="100">
              <a:ln w="3175">
                <a:noFill/>
                <a:prstDash val="dash"/>
              </a:ln>
              <a:solidFill>
                <a:schemeClr val="dk1">
                  <a:lumMod val="75000"/>
                  <a:lumOff val="25000"/>
                </a:schemeClr>
              </a:solidFill>
              <a:latin typeface="Times New Roman" panose="02020503050405090304" charset="0"/>
              <a:ea typeface="微软雅黑" charset="0"/>
              <a:cs typeface="微软雅黑" charset="0"/>
            </a:endParaRPr>
          </a:p>
        </p:txBody>
      </p:sp>
      <p:sp>
        <p:nvSpPr>
          <p:cNvPr id="17" name="Title 6"/>
          <p:cNvSpPr txBox="1"/>
          <p:nvPr>
            <p:custDataLst>
              <p:tags r:id="rId7"/>
            </p:custDataLst>
          </p:nvPr>
        </p:nvSpPr>
        <p:spPr>
          <a:xfrm>
            <a:off x="2133600" y="2847381"/>
            <a:ext cx="7924800" cy="218184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30000"/>
              </a:lnSpc>
              <a:spcBef>
                <a:spcPts val="1000"/>
              </a:spcBef>
              <a:spcAft>
                <a:spcPts val="0"/>
              </a:spcAft>
              <a:buSzPct val="100000"/>
              <a:buFont typeface="Wingdings" panose="05000000000000000000" charset="0"/>
            </a:pPr>
            <a:r>
              <a:rPr lang="ja-JP" altLang="zh-CN" sz="18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目標設定がモチベーションの向上につながるためには：</a:t>
            </a:r>
            <a:endParaRPr lang="ja-JP" altLang="zh-CN" sz="18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749300" lvl="1" indent="-304800" algn="l" fontAlgn="ctr">
              <a:lnSpc>
                <a:spcPct val="130000"/>
              </a:lnSpc>
              <a:spcBef>
                <a:spcPts val="0"/>
              </a:spcBef>
              <a:spcAft>
                <a:spcPts val="0"/>
              </a:spcAft>
              <a:buSzPct val="100000"/>
              <a:buFont typeface="Calibri Light" charset="0"/>
              <a:buAutoNum type="arabicPeriod"/>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目標が明確で具体的であること</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marL="749300" lvl="1" indent="-304800" algn="l" fontAlgn="ctr">
              <a:lnSpc>
                <a:spcPct val="130000"/>
              </a:lnSpc>
              <a:spcBef>
                <a:spcPts val="0"/>
              </a:spcBef>
              <a:spcAft>
                <a:spcPts val="0"/>
              </a:spcAft>
              <a:buSzPct val="100000"/>
              <a:buFont typeface="Calibri Light" charset="0"/>
              <a:buAutoNum type="arabicPeriod"/>
            </a:pPr>
            <a:r>
              <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一定水準の難しさがあること（簡単すぎないこと）</a:t>
            </a:r>
            <a:endParaRPr lang="ja-JP" altLang="zh-CN" sz="16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a:p>
            <a:pPr lvl="0" indent="0" algn="l" fontAlgn="ctr">
              <a:lnSpc>
                <a:spcPct val="130000"/>
              </a:lnSpc>
              <a:spcBef>
                <a:spcPts val="1000"/>
              </a:spcBef>
              <a:spcAft>
                <a:spcPts val="0"/>
              </a:spcAft>
              <a:buSzPct val="100000"/>
              <a:buFont typeface="Wingdings" panose="05000000000000000000" charset="0"/>
            </a:pPr>
            <a:r>
              <a:rPr lang="ja-JP" altLang="zh-CN" sz="18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rPr>
              <a:t>2つが大切だと考えられています。</a:t>
            </a:r>
            <a:endParaRPr lang="ja-JP" altLang="zh-CN" sz="1800" spc="100">
              <a:ln w="3175">
                <a:noFill/>
                <a:prstDash val="dash"/>
              </a:ln>
              <a:solidFill>
                <a:schemeClr val="dk1">
                  <a:lumMod val="75000"/>
                  <a:lumOff val="25000"/>
                </a:schemeClr>
              </a:solidFill>
              <a:latin typeface="Times New Roman" panose="02020503050405090304" charset="0"/>
              <a:ea typeface="微软雅黑" charset="0"/>
              <a:cs typeface="微软雅黑" charset="0"/>
              <a:sym typeface="+mn-ea"/>
            </a:endParaRPr>
          </a:p>
        </p:txBody>
      </p:sp>
      <p:sp>
        <p:nvSpPr>
          <p:cNvPr id="12" name="任意多边形: 形状 26"/>
          <p:cNvSpPr>
            <a:spLocks noChangeAspect="1"/>
          </p:cNvSpPr>
          <p:nvPr>
            <p:custDataLst>
              <p:tags r:id="rId8"/>
            </p:custDataLst>
          </p:nvPr>
        </p:nvSpPr>
        <p:spPr>
          <a:xfrm>
            <a:off x="1583690" y="457200"/>
            <a:ext cx="397510" cy="76200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0000">
              <a:alpha val="10000"/>
            </a:srgbClr>
          </a:solid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charset="0"/>
              <a:ea typeface="微软雅黑" charset="0"/>
            </a:endParaRPr>
          </a:p>
        </p:txBody>
      </p:sp>
      <p:sp>
        <p:nvSpPr>
          <p:cNvPr id="13" name="任意多边形: 形状 27"/>
          <p:cNvSpPr>
            <a:spLocks noChangeAspect="1"/>
          </p:cNvSpPr>
          <p:nvPr>
            <p:custDataLst>
              <p:tags r:id="rId9"/>
            </p:custDataLst>
          </p:nvPr>
        </p:nvSpPr>
        <p:spPr>
          <a:xfrm>
            <a:off x="1066800" y="457200"/>
            <a:ext cx="397510" cy="76200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0000">
              <a:alpha val="10000"/>
            </a:srgbClr>
          </a:solid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charset="0"/>
              <a:ea typeface="微软雅黑" charset="0"/>
            </a:endParaRPr>
          </a:p>
        </p:txBody>
      </p:sp>
      <p:sp>
        <p:nvSpPr>
          <p:cNvPr id="14" name="任意多边形: 形状 26"/>
          <p:cNvSpPr>
            <a:spLocks noChangeAspect="1"/>
          </p:cNvSpPr>
          <p:nvPr>
            <p:custDataLst>
              <p:tags r:id="rId10"/>
            </p:custDataLst>
          </p:nvPr>
        </p:nvSpPr>
        <p:spPr>
          <a:xfrm rot="10800000">
            <a:off x="10210800" y="5638800"/>
            <a:ext cx="397510" cy="76200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0000">
              <a:alpha val="10000"/>
            </a:srgbClr>
          </a:solid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charset="0"/>
              <a:ea typeface="微软雅黑" charset="0"/>
            </a:endParaRPr>
          </a:p>
        </p:txBody>
      </p:sp>
      <p:sp>
        <p:nvSpPr>
          <p:cNvPr id="15" name="任意多边形: 形状 27"/>
          <p:cNvSpPr>
            <a:spLocks noChangeAspect="1"/>
          </p:cNvSpPr>
          <p:nvPr>
            <p:custDataLst>
              <p:tags r:id="rId11"/>
            </p:custDataLst>
          </p:nvPr>
        </p:nvSpPr>
        <p:spPr>
          <a:xfrm rot="10800000">
            <a:off x="10727690" y="5638800"/>
            <a:ext cx="397510" cy="76200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000000">
              <a:alpha val="10000"/>
            </a:srgbClr>
          </a:solidFill>
          <a:ln w="3175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charset="0"/>
              <a:ea typeface="微软雅黑" charset="0"/>
            </a:endParaRPr>
          </a:p>
        </p:txBody>
      </p:sp>
    </p:spTree>
    <p:custDataLst>
      <p:tags r:id="rId1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8"/>
  <p:tag name="KSO_WM_UNIT_LAYERLEVEL" val="1"/>
  <p:tag name="KSO_WM_TAG_VERSION" val="1.0"/>
  <p:tag name="KSO_WM_BEAUTIFY_FLAG" val="#wm#"/>
  <p:tag name="KSO_WM_SLIDE_BACKGROUND_MASK_FLAG" val="1"/>
  <p:tag name="KSO_WM_UNIT_TYPE" val="y"/>
  <p:tag name="KSO_WM_UNIT_INDEX" val="8"/>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5"/>
  <p:tag name="KSO_WM_UNIT_LAYERLEVEL" val="1"/>
  <p:tag name="KSO_WM_TAG_VERSION" val="1.0"/>
  <p:tag name="KSO_WM_BEAUTIFY_FLAG" val="#wm#"/>
  <p:tag name="KSO_WM_UNIT_TYPE" val="i"/>
  <p:tag name="KSO_WM_UNIT_INDEX" val="5"/>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6"/>
  <p:tag name="KSO_WM_UNIT_LAYERLEVEL" val="1"/>
  <p:tag name="KSO_WM_TAG_VERSION" val="1.0"/>
  <p:tag name="KSO_WM_BEAUTIFY_FLAG" val="#wm#"/>
  <p:tag name="KSO_WM_UNIT_TYPE" val="i"/>
  <p:tag name="KSO_WM_UNIT_INDEX" val="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5"/>
  <p:tag name="KSO_WM_UNIT_LAYERLEVEL" val="1"/>
  <p:tag name="KSO_WM_TAG_VERSION" val="1.0"/>
  <p:tag name="KSO_WM_BEAUTIFY_FLAG" val="#wm#"/>
  <p:tag name="KSO_WM_UNIT_TYPE" val="i"/>
  <p:tag name="KSO_WM_UNIT_INDEX" val="5"/>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6"/>
  <p:tag name="KSO_WM_UNIT_LAYERLEVEL" val="1"/>
  <p:tag name="KSO_WM_TAG_VERSION" val="1.0"/>
  <p:tag name="KSO_WM_BEAUTIFY_FLAG" val="#wm#"/>
  <p:tag name="KSO_WM_UNIT_TYPE" val="i"/>
  <p:tag name="KSO_WM_UNIT_INDEX" val="6"/>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2"/>
  <p:tag name="KSO_WM_UNIT_TYPE" val="i"/>
  <p:tag name="KSO_WM_UNIT_INDEX" val="5"/>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SLIDE_BACKGROUND_TYPE" val="frame"/>
  <p:tag name="KSO_WM_SLIDE_BK_DARK_LIGHT" val="2"/>
  <p:tag name="KSO_WM_UNIT_TYPE" val="i"/>
  <p:tag name="KSO_WM_UNIT_INDEX" val="6"/>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SLIDE_BACKGROUND_TYPE" val="leftRight"/>
  <p:tag name="KSO_WM_SLIDE_BK_DARK_LIGHT" val="2"/>
  <p:tag name="KSO_WM_UNIT_TYPE" val="i"/>
  <p:tag name="KSO_WM_UNIT_INDEX" val="6"/>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SLIDE_BACKGROUND_TYPE" val="leftRight"/>
  <p:tag name="KSO_WM_SLIDE_BK_DARK_LIGHT" val="2"/>
  <p:tag name="KSO_WM_UNIT_TYPE" val="i"/>
  <p:tag name="KSO_WM_UNIT_INDEX" val="7"/>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SLIDE_BACKGROUND_TYPE" val="leftRight"/>
  <p:tag name="KSO_WM_SLIDE_BK_DARK_LIGHT" val="2"/>
  <p:tag name="KSO_WM_UNIT_TYPE" val="i"/>
  <p:tag name="KSO_WM_UNIT_INDEX" val="8"/>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9"/>
  <p:tag name="KSO_WM_UNIT_LAYERLEVEL" val="1"/>
  <p:tag name="KSO_WM_TAG_VERSION" val="1.0"/>
  <p:tag name="KSO_WM_BEAUTIFY_FLAG" val="#wm#"/>
  <p:tag name="KSO_WM_SLIDE_BACKGROUND_TYPE" val="leftRight"/>
  <p:tag name="KSO_WM_SLIDE_BK_DARK_LIGHT" val="2"/>
  <p:tag name="KSO_WM_UNIT_TYPE" val="i"/>
  <p:tag name="KSO_WM_UNIT_INDEX" val="9"/>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0"/>
  <p:tag name="KSO_WM_UNIT_LAYERLEVEL" val="1"/>
  <p:tag name="KSO_WM_TAG_VERSION" val="1.0"/>
  <p:tag name="KSO_WM_BEAUTIFY_FLAG" val="#wm#"/>
  <p:tag name="KSO_WM_SLIDE_BACKGROUND_TYPE" val="leftRight"/>
  <p:tag name="KSO_WM_SLIDE_BK_DARK_LIGHT" val="2"/>
  <p:tag name="KSO_WM_UNIT_TYPE" val="i"/>
  <p:tag name="KSO_WM_UNIT_INDEX" val="10"/>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SLIDE_BACKGROUND_TYPE" val="bottomTop"/>
  <p:tag name="KSO_WM_SLIDE_BK_DARK_LIGHT" val="2"/>
  <p:tag name="KSO_WM_UNIT_TYPE" val="i"/>
  <p:tag name="KSO_WM_UNIT_INDEX"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SLIDE_BACKGROUND_TYPE" val="bottomTop"/>
  <p:tag name="KSO_WM_SLIDE_BK_DARK_LIGHT" val="2"/>
  <p:tag name="KSO_WM_UNIT_TYPE" val="i"/>
  <p:tag name="KSO_WM_UNIT_INDEX" val="3"/>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SLIDE_BACKGROUND_TYPE" val="bottomTop"/>
  <p:tag name="KSO_WM_SLIDE_BK_DARK_LIGHT" val="2"/>
  <p:tag name="KSO_WM_UNIT_TYPE" val="i"/>
  <p:tag name="KSO_WM_UNIT_INDEX" val="4"/>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SLIDE_BACKGROUND_TYPE" val="bottomTop"/>
  <p:tag name="KSO_WM_SLIDE_BK_DARK_LIGHT" val="2"/>
  <p:tag name="KSO_WM_UNIT_TYPE" val="i"/>
  <p:tag name="KSO_WM_UNIT_INDEX" val="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SLIDE_BACKGROUND_TYPE" val="belt"/>
  <p:tag name="KSO_WM_SLIDE_BK_DARK_LIGHT" val="2"/>
  <p:tag name="KSO_WM_UNIT_TYPE" val="i"/>
  <p:tag name="KSO_WM_UNIT_INDEX" val="6"/>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0"/>
  <p:tag name="KSO_WM_UNIT_LAYERLEVEL" val="1"/>
  <p:tag name="KSO_WM_TAG_VERSION" val="1.0"/>
  <p:tag name="KSO_WM_BEAUTIFY_FLAG" val="#wm#"/>
  <p:tag name="KSO_WM_SLIDE_BACKGROUND_TYPE" val="belt"/>
  <p:tag name="KSO_WM_SLIDE_BK_DARK_LIGHT" val="2"/>
  <p:tag name="KSO_WM_UNIT_TYPE" val="i"/>
  <p:tag name="KSO_WM_UNIT_INDEX" val="10"/>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SLIDE_BACKGROUND_TYPE" val="belt"/>
  <p:tag name="KSO_WM_SLIDE_BK_DARK_LIGHT" val="2"/>
  <p:tag name="KSO_WM_UNIT_TYPE" val="i"/>
  <p:tag name="KSO_WM_UNIT_INDEX" val="7"/>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SLIDE_BACKGROUND_TYPE" val="belt"/>
  <p:tag name="KSO_WM_SLIDE_BK_DARK_LIGHT" val="2"/>
  <p:tag name="KSO_WM_UNIT_TYPE" val="i"/>
  <p:tag name="KSO_WM_UNIT_INDEX" val="8"/>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SLIDE_BACKGROUND_TYPE" val="belt"/>
  <p:tag name="KSO_WM_SLIDE_BK_DARK_LIGHT" val="2"/>
  <p:tag name="KSO_WM_UNIT_TYPE" val="i"/>
  <p:tag name="KSO_WM_UNIT_INDEX" val="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5.xml><?xml version="1.0" encoding="utf-8"?>
<p:tagLst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2"/>
  <p:tag name="KSO_WM_TEMPLATE_THUMBS_INDEX" val="1、4、6、7、8、9、10、12、13、14"/>
</p:tagLst>
</file>

<file path=ppt/tags/tag296.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4*i*1"/>
  <p:tag name="KSO_WM_BEAUTIFY_FLAG" val="#wm#"/>
  <p:tag name="KSO_WM_TAG_VERSION" val="1.0"/>
  <p:tag name="KSO_WM_CHIP_GROUPID" val="62cfbf6902b43a043dad3aef"/>
  <p:tag name="KSO_WM_CHIP_XID" val="62cfbf7002b43a043dad3f1a"/>
  <p:tag name="KSO_WM_UNIT_DEC_AREA_ID" val="bf178cd64fb84a0f9a3f067e06c8311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f7d06d0318f46edb9a7a55f799f67e8"/>
</p:tagLst>
</file>

<file path=ppt/tags/tag297.xml><?xml version="1.0" encoding="utf-8"?>
<p:tagLst xmlns:p="http://schemas.openxmlformats.org/presentationml/2006/main">
  <p:tag name="KSO_WM_UNIT_SUBTYPE" val="u"/>
  <p:tag name="KSO_WM_TEMPLATE_CATEGORY" val="chip"/>
  <p:tag name="KSO_WM_TEMPLATE_INDEX" val="20223523"/>
  <p:tag name="KSO_WM_UNIT_TYPE" val="i"/>
  <p:tag name="KSO_WM_UNIT_INDEX" val="1"/>
  <p:tag name="KSO_WM_UNIT_ID" val="chip20223523_5*i*1"/>
  <p:tag name="KSO_WM_BEAUTIFY_FLAG" val="#wm#"/>
  <p:tag name="KSO_WM_TAG_VERSION" val="1.0"/>
  <p:tag name="KSO_WM_CHIP_GROUPID" val="62cfbf6902b43a043dad3aef"/>
  <p:tag name="KSO_WM_CHIP_XID" val="62cfbf7002b43a043dad3ee4"/>
  <p:tag name="KSO_WM_UNIT_DEC_AREA_ID" val="3c7ea477de24492a942009c154ad2d63"/>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13ff9f92ef4f4669a58ba542e59d05c5"/>
</p:tagLst>
</file>

<file path=ppt/tags/tag298.xml><?xml version="1.0" encoding="utf-8"?>
<p:tagLst xmlns:p="http://schemas.openxmlformats.org/presentationml/2006/main">
  <p:tag name="KSO_WM_UNIT_SUBTYPE" val="u"/>
  <p:tag name="KSO_WM_TEMPLATE_CATEGORY" val="chip"/>
  <p:tag name="KSO_WM_TEMPLATE_INDEX" val="20223523"/>
  <p:tag name="KSO_WM_UNIT_TYPE" val="i"/>
  <p:tag name="KSO_WM_UNIT_INDEX" val="1"/>
  <p:tag name="KSO_WM_UNIT_ID" val="chip20223523_6*i*1"/>
  <p:tag name="KSO_WM_BEAUTIFY_FLAG" val="#wm#"/>
  <p:tag name="KSO_WM_TAG_VERSION" val="1.0"/>
  <p:tag name="KSO_WM_CHIP_GROUPID" val="62cfbf6902b43a043dad3aef"/>
  <p:tag name="KSO_WM_CHIP_XID" val="62cfbf7002b43a043dad3f04"/>
  <p:tag name="KSO_WM_UNIT_DEC_AREA_ID" val="e7dd388bdc764ac0b3494eb62f91fdd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bc1e1e0cf5b426ebe0c94fd38670e16"/>
</p:tagLst>
</file>

<file path=ppt/tags/tag2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2.xml><?xml version="1.0" encoding="utf-8"?>
<p:tagLst xmlns:p="http://schemas.openxmlformats.org/presentationml/2006/main">
  <p:tag name="KSO_WM_UNIT_DEFAULT_FONT" val="54;60;2"/>
  <p:tag name="KSO_WM_UNIT_BLOCK" val="0"/>
  <p:tag name="KSO_WM_UNIT_DEC_AREA_ID" val="e1ff7708b2b44fd48170312a7f67300e"/>
  <p:tag name="KSO_WM_UNIT_ISCONTENTSTITLE" val="0"/>
  <p:tag name="KSO_WM_UNIT_ISNUMDGMTITLE" val="0"/>
  <p:tag name="KSO_WM_UNIT_PRESET_TEXT" val="简约教育教学课件"/>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3523_1*a*1"/>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e4f9aa1e1e8b4496a865cd40a52b8376"/>
  <p:tag name="KSO_WM_UNIT_TEXT_FILL_FORE_SCHEMECOLOR_INDEX_BRIGHTNESS" val="0.15"/>
  <p:tag name="KSO_WM_UNIT_TEXT_FILL_FORE_SCHEMECOLOR_INDEX" val="13"/>
  <p:tag name="KSO_WM_UNIT_TEXT_FILL_TYPE" val="1"/>
  <p:tag name="KSO_WM_TEMPLATE_ASSEMBLE_XID" val="632032ebcc555229d43996fd"/>
  <p:tag name="KSO_WM_TEMPLATE_ASSEMBLE_GROUPID" val="62cfbf6902b43a043dad3aef"/>
</p:tagLst>
</file>

<file path=ppt/tags/tag303.xml><?xml version="1.0" encoding="utf-8"?>
<p:tagLst xmlns:p="http://schemas.openxmlformats.org/presentationml/2006/main">
  <p:tag name="KSO_WM_UNIT_DEFAULT_FONT" val="14;16;2"/>
  <p:tag name="KSO_WM_UNIT_BLOCK" val="0"/>
  <p:tag name="KSO_WM_UNIT_DEC_AREA_ID" val="8ed1932808de4a7580fd1cd34452cb58"/>
  <p:tag name="KSO_WM_UNIT_SUBTYPE" val="a"/>
  <p:tag name="KSO_WM_UNIT_PRESET_TEXT" val="单击此处添加正文，文字是您思想的提炼，为了演示发布的良好效果，请言简意赅地阐述您的观点。"/>
  <p:tag name="KSO_WM_UNIT_NOCLEAR" val="0"/>
  <p:tag name="KSO_WM_UNIT_VALUE" val="124"/>
  <p:tag name="KSO_WM_UNIT_HIGHLIGHT" val="0"/>
  <p:tag name="KSO_WM_UNIT_COMPATIBLE" val="0"/>
  <p:tag name="KSO_WM_UNIT_DIAGRAM_ISNUMVISUAL" val="0"/>
  <p:tag name="KSO_WM_UNIT_DIAGRAM_ISREFERUNIT" val="0"/>
  <p:tag name="KSO_WM_UNIT_TYPE" val="f"/>
  <p:tag name="KSO_WM_UNIT_INDEX" val="2"/>
  <p:tag name="KSO_WM_UNIT_ID" val="custom20223523_1*f*2"/>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e4f9aa1e1e8b4496a865cd40a52b8376"/>
  <p:tag name="KSO_WM_UNIT_TEXT_FILL_FORE_SCHEMECOLOR_INDEX_BRIGHTNESS" val="0.15"/>
  <p:tag name="KSO_WM_UNIT_TEXT_FILL_FORE_SCHEMECOLOR_INDEX" val="13"/>
  <p:tag name="KSO_WM_UNIT_TEXT_FILL_TYPE" val="1"/>
  <p:tag name="KSO_WM_TEMPLATE_ASSEMBLE_XID" val="632032ebcc555229d43996fd"/>
  <p:tag name="KSO_WM_TEMPLATE_ASSEMBLE_GROUPID" val="62cfbf6902b43a043dad3aef"/>
</p:tagLst>
</file>

<file path=ppt/tags/tag304.xml><?xml version="1.0" encoding="utf-8"?>
<p:tagLst xmlns:p="http://schemas.openxmlformats.org/presentationml/2006/main">
  <p:tag name="KSO_WM_UNIT_DEFAULT_FONT" val="40;44;2"/>
  <p:tag name="KSO_WM_UNIT_BLOCK" val="0"/>
  <p:tag name="KSO_WM_UNIT_DEC_AREA_ID" val="5133a7c2bb3b4f75814fa1433e1d5a74"/>
  <p:tag name="KSO_WM_UNIT_SUBTYPE" val="e"/>
  <p:tag name="KSO_WM_UNIT_PRESET_TEXT" val="20XX"/>
  <p:tag name="KSO_WM_UNIT_NOCLEAR" val="0"/>
  <p:tag name="KSO_WM_UNIT_VALUE" val="6"/>
  <p:tag name="KSO_WM_UNIT_HIGHLIGHT" val="0"/>
  <p:tag name="KSO_WM_UNIT_COMPATIBLE" val="0"/>
  <p:tag name="KSO_WM_UNIT_DIAGRAM_ISNUMVISUAL" val="0"/>
  <p:tag name="KSO_WM_UNIT_DIAGRAM_ISREFERUNIT" val="0"/>
  <p:tag name="KSO_WM_UNIT_TYPE" val="f"/>
  <p:tag name="KSO_WM_UNIT_INDEX" val="1"/>
  <p:tag name="KSO_WM_UNIT_ID" val="custom20223523_1*f*1"/>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e4f9aa1e1e8b4496a865cd40a52b8376"/>
  <p:tag name="KSO_WM_UNIT_TEXT_FILL_FORE_SCHEMECOLOR_INDEX_BRIGHTNESS" val="0.15"/>
  <p:tag name="KSO_WM_UNIT_TEXT_FILL_FORE_SCHEMECOLOR_INDEX" val="13"/>
  <p:tag name="KSO_WM_UNIT_TEXT_FILL_TYPE" val="1"/>
  <p:tag name="KSO_WM_TEMPLATE_ASSEMBLE_XID" val="632032ebcc555229d43996fd"/>
  <p:tag name="KSO_WM_TEMPLATE_ASSEMBLE_GROUPID" val="62cfbf6902b43a043dad3aef"/>
</p:tagLst>
</file>

<file path=ppt/tags/tag305.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06.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07.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9*i*1"/>
  <p:tag name="KSO_WM_BEAUTIFY_FLAG" val="#wm#"/>
  <p:tag name="KSO_WM_TAG_VERSION" val="1.0"/>
  <p:tag name="KSO_WM_CHIP_GROUPID" val="62cfbf6902b43a043dad3aef"/>
  <p:tag name="KSO_WM_CHIP_XID" val="62cfbf7002b43a043dad3db1"/>
  <p:tag name="KSO_WM_UNIT_DEC_AREA_ID" val="ae090dda130f4e39b08e3e8a381c9de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afb094e56394a6fbdc75b05af9335af"/>
</p:tagLst>
</file>

<file path=ppt/tags/tag314.xml><?xml version="1.0" encoding="utf-8"?>
<p:tagLst xmlns:p="http://schemas.openxmlformats.org/presentationml/2006/main">
  <p:tag name="KSO_WM_UNIT_SUBTYPE" val="u"/>
  <p:tag name="KSO_WM_TEMPLATE_CATEGORY" val="chip"/>
  <p:tag name="KSO_WM_TEMPLATE_INDEX" val="20223523"/>
  <p:tag name="KSO_WM_UNIT_TYPE" val="i"/>
  <p:tag name="KSO_WM_UNIT_INDEX" val="1"/>
  <p:tag name="KSO_WM_UNIT_ID" val="chip20223523_10*i*1"/>
  <p:tag name="KSO_WM_BEAUTIFY_FLAG" val="#wm#"/>
  <p:tag name="KSO_WM_TAG_VERSION" val="1.0"/>
  <p:tag name="KSO_WM_CHIP_GROUPID" val="62cfbf6902b43a043dad3aef"/>
  <p:tag name="KSO_WM_CHIP_XID" val="62cfbf7002b43a043dad3d70"/>
  <p:tag name="KSO_WM_UNIT_DEC_AREA_ID" val="fc8a0f69affc432baa672f4b6341161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8c6a5c850e64eabaa16a4940ea7d8d5"/>
</p:tagLst>
</file>

<file path=ppt/tags/tag3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8.xml><?xml version="1.0" encoding="utf-8"?>
<p:tagLst xmlns:p="http://schemas.openxmlformats.org/presentationml/2006/main">
  <p:tag name="KSO_WM_UNIT_DEFAULT_FONT" val="44;50;2"/>
  <p:tag name="KSO_WM_UNIT_BLOCK" val="0"/>
  <p:tag name="KSO_WM_UNIT_DEC_AREA_ID" val="78b2c7006df84090842deb1a8c1e69c8"/>
  <p:tag name="KSO_WM_UNIT_SUBTYPE" val="a"/>
  <p:tag name="KSO_WM_UNIT_PRESET_TEXT" val="PART ONE"/>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2"/>
  <p:tag name="KSO_WM_UNIT_ID" val="custom20223523_1*f*2"/>
  <p:tag name="KSO_WM_TEMPLATE_CATEGORY" val="custom"/>
  <p:tag name="KSO_WM_TEMPLATE_INDEX" val="20223523"/>
  <p:tag name="KSO_WM_UNIT_LAYERLEVEL" val="1"/>
  <p:tag name="KSO_WM_TAG_VERSION" val="1.0"/>
  <p:tag name="KSO_WM_BEAUTIFY_FLAG" val="#wm#"/>
  <p:tag name="KSO_WM_CHIP_GROUPID" val="61ad6c4dcf14e69e7f8bf64c"/>
  <p:tag name="KSO_WM_CHIP_XID" val="61ad6c4dcf14e69e7f8bf649"/>
  <p:tag name="KSO_WM_CHIP_FILLAREA_FILL_RULE" val="{&quot;fill_align&quot;:&quot;lm&quot;,&quot;fill_mode&quot;:&quot;adaptive&quot;,&quot;sacle_strategy&quot;:&quot;smart&quot;}"/>
  <p:tag name="KSO_WM_ASSEMBLE_CHIP_INDEX" val="8eecd20dc5b948a3b2dc5aadfe538f99"/>
  <p:tag name="KSO_WM_UNIT_TEXT_FILL_FORE_SCHEMECOLOR_INDEX_BRIGHTNESS" val="0"/>
  <p:tag name="KSO_WM_UNIT_TEXT_FILL_FORE_SCHEMECOLOR_INDEX" val="5"/>
  <p:tag name="KSO_WM_UNIT_TEXT_FILL_TYPE" val="1"/>
  <p:tag name="KSO_WM_TEMPLATE_ASSEMBLE_XID" val="632032eccc555229d439981e"/>
  <p:tag name="KSO_WM_TEMPLATE_ASSEMBLE_GROUPID" val="62cfbf6902b43a043dad3aef"/>
</p:tagLst>
</file>

<file path=ppt/tags/tag319.xml><?xml version="1.0" encoding="utf-8"?>
<p:tagLst xmlns:p="http://schemas.openxmlformats.org/presentationml/2006/main">
  <p:tag name="KSO_WM_UNIT_DEFAULT_FONT" val="16;18;2"/>
  <p:tag name="KSO_WM_UNIT_BLOCK" val="0"/>
  <p:tag name="KSO_WM_UNIT_DEC_AREA_ID" val="50ea1b7a249e4ec6a111dab317a4a61e"/>
  <p:tag name="KSO_WM_UNIT_SUBTYPE" val="a"/>
  <p:tag name="KSO_WM_UNIT_PRESET_TEXT" val="单击此处添加正文，文字是您思想的提炼，为了演示发布的良好效果，请言简意赅地阐述您的观点"/>
  <p:tag name="KSO_WM_UNIT_NOCLEAR" val="0"/>
  <p:tag name="KSO_WM_UNIT_VALUE" val="87"/>
  <p:tag name="KSO_WM_UNIT_HIGHLIGHT" val="0"/>
  <p:tag name="KSO_WM_UNIT_COMPATIBLE" val="0"/>
  <p:tag name="KSO_WM_UNIT_DIAGRAM_ISNUMVISUAL" val="0"/>
  <p:tag name="KSO_WM_UNIT_DIAGRAM_ISREFERUNIT" val="0"/>
  <p:tag name="KSO_WM_UNIT_TYPE" val="f"/>
  <p:tag name="KSO_WM_UNIT_INDEX" val="1"/>
  <p:tag name="KSO_WM_UNIT_ID" val="custom20223523_1*f*1"/>
  <p:tag name="KSO_WM_TEMPLATE_CATEGORY" val="custom"/>
  <p:tag name="KSO_WM_TEMPLATE_INDEX" val="20223523"/>
  <p:tag name="KSO_WM_UNIT_LAYERLEVEL" val="1"/>
  <p:tag name="KSO_WM_TAG_VERSION" val="1.0"/>
  <p:tag name="KSO_WM_BEAUTIFY_FLAG" val="#wm#"/>
  <p:tag name="KSO_WM_CHIP_GROUPID" val="61ad6c4dcf14e69e7f8bf64c"/>
  <p:tag name="KSO_WM_CHIP_XID" val="61ad6c4dcf14e69e7f8bf649"/>
  <p:tag name="KSO_WM_CHIP_FILLAREA_FILL_RULE" val="{&quot;fill_align&quot;:&quot;lm&quot;,&quot;fill_mode&quot;:&quot;adaptive&quot;,&quot;sacle_strategy&quot;:&quot;smart&quot;}"/>
  <p:tag name="KSO_WM_ASSEMBLE_CHIP_INDEX" val="8eecd20dc5b948a3b2dc5aadfe538f99"/>
  <p:tag name="KSO_WM_UNIT_TEXT_FILL_FORE_SCHEMECOLOR_INDEX_BRIGHTNESS" val="0.15"/>
  <p:tag name="KSO_WM_UNIT_TEXT_FILL_FORE_SCHEMECOLOR_INDEX" val="13"/>
  <p:tag name="KSO_WM_UNIT_TEXT_FILL_TYPE" val="1"/>
  <p:tag name="KSO_WM_TEMPLATE_ASSEMBLE_XID" val="632032eccc555229d439981e"/>
  <p:tag name="KSO_WM_TEMPLATE_ASSEMBLE_GROUPID" val="62cfbf6902b43a043dad3aef"/>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0.xml><?xml version="1.0" encoding="utf-8"?>
<p:tagLst xmlns:p="http://schemas.openxmlformats.org/presentationml/2006/main">
  <p:tag name="KSO_WM_UNIT_DEFAULT_FONT" val="48;60;2"/>
  <p:tag name="KSO_WM_UNIT_BLOCK" val="0"/>
  <p:tag name="KSO_WM_UNIT_DEC_AREA_ID" val="391680210d244a7b83ae0e46e7db9b58"/>
  <p:tag name="KSO_WM_UNIT_ISCONTENTSTITLE" val="0"/>
  <p:tag name="KSO_WM_UNIT_ISNUMDGM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3523_1*a*1"/>
  <p:tag name="KSO_WM_TEMPLATE_CATEGORY" val="custom"/>
  <p:tag name="KSO_WM_TEMPLATE_INDEX" val="20223523"/>
  <p:tag name="KSO_WM_UNIT_LAYERLEVEL" val="1"/>
  <p:tag name="KSO_WM_TAG_VERSION" val="1.0"/>
  <p:tag name="KSO_WM_BEAUTIFY_FLAG" val="#wm#"/>
  <p:tag name="KSO_WM_CHIP_GROUPID" val="61ad6c4dcf14e69e7f8bf64c"/>
  <p:tag name="KSO_WM_CHIP_XID" val="61ad6c4dcf14e69e7f8bf649"/>
  <p:tag name="KSO_WM_CHIP_FILLAREA_FILL_RULE" val="{&quot;fill_align&quot;:&quot;lm&quot;,&quot;fill_mode&quot;:&quot;adaptive&quot;,&quot;sacle_strategy&quot;:&quot;smart&quot;}"/>
  <p:tag name="KSO_WM_ASSEMBLE_CHIP_INDEX" val="8eecd20dc5b948a3b2dc5aadfe538f99"/>
  <p:tag name="KSO_WM_UNIT_TEXT_FILL_FORE_SCHEMECOLOR_INDEX_BRIGHTNESS" val="0.15"/>
  <p:tag name="KSO_WM_UNIT_TEXT_FILL_FORE_SCHEMECOLOR_INDEX" val="13"/>
  <p:tag name="KSO_WM_UNIT_TEXT_FILL_TYPE" val="1"/>
  <p:tag name="KSO_WM_TEMPLATE_ASSEMBLE_XID" val="632032eccc555229d439981e"/>
  <p:tag name="KSO_WM_TEMPLATE_ASSEMBLE_GROUPID" val="62cfbf6902b43a043dad3aef"/>
</p:tagLst>
</file>

<file path=ppt/tags/tag321.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22.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23.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31.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32.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1.xml><?xml version="1.0" encoding="utf-8"?>
<p:tagLst xmlns:p="http://schemas.openxmlformats.org/presentationml/2006/main">
  <p:tag name="KSO_WM_UNIT_SUBTYPE" val="r"/>
  <p:tag name="KSO_WM_TEMPLATE_CATEGORY" val="chip"/>
  <p:tag name="KSO_WM_TEMPLATE_INDEX" val="20223523"/>
  <p:tag name="KSO_WM_UNIT_TYPE" val="i"/>
  <p:tag name="KSO_WM_UNIT_INDEX" val="1"/>
  <p:tag name="KSO_WM_UNIT_ID" val="chip20223523_7*i*1"/>
  <p:tag name="KSO_WM_BEAUTIFY_FLAG" val="#wm#"/>
  <p:tag name="KSO_WM_TAG_VERSION" val="1.0"/>
  <p:tag name="KSO_WM_CHIP_GROUPID" val="62cfbf6902b43a043dad3aef"/>
  <p:tag name="KSO_WM_CHIP_XID" val="62cfbf7002b43a043dad3b3e"/>
  <p:tag name="KSO_WM_UNIT_DEC_AREA_ID" val="928a6bc04ffa4e37a6ebd3c369e0c3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9ee6e87dce945ae82009c78d93ea9a7"/>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3523_8*i*1"/>
  <p:tag name="KSO_WM_TEMPLATE_CATEGORY" val="chip"/>
  <p:tag name="KSO_WM_TEMPLATE_INDEX" val="20223523"/>
  <p:tag name="KSO_WM_UNIT_LAYERLEVEL" val="1"/>
  <p:tag name="KSO_WM_TAG_VERSION" val="1.0"/>
  <p:tag name="KSO_WM_BEAUTIFY_FLAG" val="#wm#"/>
  <p:tag name="KSO_WM_UNIT_SUBTYPE" val="v"/>
  <p:tag name="KSO_WM_UNIT_TYPE" val="i"/>
  <p:tag name="KSO_WM_UNIT_INDEX" val="1"/>
  <p:tag name="KSO_WM_CHIP_GROUPID" val="62cfbf6902b43a043dad3aef"/>
  <p:tag name="KSO_WM_CHIP_XID" val="62cfbf7002b43a043dad3b5b"/>
  <p:tag name="KSO_WM_UNIT_DEC_AREA_ID" val="b0d0fd9207f14b8388b6f007fbd8b048"/>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61000b4aa994825a2fdfa4adb3a9b22"/>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0.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51.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52.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0.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61.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Lst>
</file>

<file path=ppt/tags/tag368.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Lst>
</file>

<file path=ppt/tags/tag369.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4*i*1"/>
  <p:tag name="KSO_WM_BEAUTIFY_FLAG" val="#wm#"/>
  <p:tag name="KSO_WM_TAG_VERSION" val="1.0"/>
  <p:tag name="KSO_WM_CHIP_GROUPID" val="62cfbf6902b43a043dad3aef"/>
  <p:tag name="KSO_WM_CHIP_XID" val="62cfbf7002b43a043dad3f1a"/>
  <p:tag name="KSO_WM_UNIT_DEC_AREA_ID" val="bf178cd64fb84a0f9a3f067e06c8311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f7d06d0318f46edb9a7a55f799f67e8"/>
</p:tagLst>
</file>

<file path=ppt/tags/tag375.xml><?xml version="1.0" encoding="utf-8"?>
<p:tagLst xmlns:p="http://schemas.openxmlformats.org/presentationml/2006/main">
  <p:tag name="KSO_WM_UNIT_SUBTYPE" val="u"/>
  <p:tag name="KSO_WM_TEMPLATE_CATEGORY" val="chip"/>
  <p:tag name="KSO_WM_TEMPLATE_INDEX" val="20223523"/>
  <p:tag name="KSO_WM_UNIT_TYPE" val="i"/>
  <p:tag name="KSO_WM_UNIT_INDEX" val="1"/>
  <p:tag name="KSO_WM_UNIT_ID" val="chip20223523_5*i*1"/>
  <p:tag name="KSO_WM_BEAUTIFY_FLAG" val="#wm#"/>
  <p:tag name="KSO_WM_TAG_VERSION" val="1.0"/>
  <p:tag name="KSO_WM_CHIP_GROUPID" val="62cfbf6902b43a043dad3aef"/>
  <p:tag name="KSO_WM_CHIP_XID" val="62cfbf7002b43a043dad3ee4"/>
  <p:tag name="KSO_WM_UNIT_DEC_AREA_ID" val="3c7ea477de24492a942009c154ad2d63"/>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13ff9f92ef4f4669a58ba542e59d05c5"/>
</p:tagLst>
</file>

<file path=ppt/tags/tag376.xml><?xml version="1.0" encoding="utf-8"?>
<p:tagLst xmlns:p="http://schemas.openxmlformats.org/presentationml/2006/main">
  <p:tag name="KSO_WM_UNIT_SUBTYPE" val="u"/>
  <p:tag name="KSO_WM_TEMPLATE_CATEGORY" val="chip"/>
  <p:tag name="KSO_WM_TEMPLATE_INDEX" val="20223523"/>
  <p:tag name="KSO_WM_UNIT_TYPE" val="i"/>
  <p:tag name="KSO_WM_UNIT_INDEX" val="1"/>
  <p:tag name="KSO_WM_UNIT_ID" val="chip20223523_6*i*1"/>
  <p:tag name="KSO_WM_BEAUTIFY_FLAG" val="#wm#"/>
  <p:tag name="KSO_WM_TAG_VERSION" val="1.0"/>
  <p:tag name="KSO_WM_CHIP_GROUPID" val="62cfbf6902b43a043dad3aef"/>
  <p:tag name="KSO_WM_CHIP_XID" val="62cfbf7002b43a043dad3f04"/>
  <p:tag name="KSO_WM_UNIT_DEC_AREA_ID" val="e7dd388bdc764ac0b3494eb62f91fdd7"/>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bc1e1e0cf5b426ebe0c94fd38670e16"/>
</p:tagLst>
</file>

<file path=ppt/tags/tag3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0.xml><?xml version="1.0" encoding="utf-8"?>
<p:tagLst xmlns:p="http://schemas.openxmlformats.org/presentationml/2006/main">
  <p:tag name="KSO_WM_UNIT_DEFAULT_FONT" val="54;60;2"/>
  <p:tag name="KSO_WM_UNIT_BLOCK" val="0"/>
  <p:tag name="KSO_WM_UNIT_DEC_AREA_ID" val="b6d2de77ae2043c283017bb0b3b9069d"/>
  <p:tag name="KSO_WM_UNIT_ISCONTENTSTITLE" val="0"/>
  <p:tag name="KSO_WM_UNIT_ISNUMDGMTITLE" val="0"/>
  <p:tag name="KSO_WM_UNIT_PRESET_TEXT" val="感谢各位的观看"/>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3523_1*a*1"/>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f3da96a32d124487aeabc28fb966a1f2"/>
  <p:tag name="KSO_WM_UNIT_TEXT_FILL_FORE_SCHEMECOLOR_INDEX_BRIGHTNESS" val="0.15"/>
  <p:tag name="KSO_WM_UNIT_TEXT_FILL_FORE_SCHEMECOLOR_INDEX" val="13"/>
  <p:tag name="KSO_WM_UNIT_TEXT_FILL_TYPE" val="1"/>
  <p:tag name="KSO_WM_TEMPLATE_ASSEMBLE_XID" val="632032eacc555229d439961b"/>
  <p:tag name="KSO_WM_TEMPLATE_ASSEMBLE_GROUPID" val="62cfbf6902b43a043dad3aef"/>
</p:tagLst>
</file>

<file path=ppt/tags/tag381.xml><?xml version="1.0" encoding="utf-8"?>
<p:tagLst xmlns:p="http://schemas.openxmlformats.org/presentationml/2006/main">
  <p:tag name="KSO_WM_UNIT_DEFAULT_FONT" val="14;16;2"/>
  <p:tag name="KSO_WM_UNIT_BLOCK" val="0"/>
  <p:tag name="KSO_WM_UNIT_DEC_AREA_ID" val="626b0c99e5ab4af5a8364a00739f6570"/>
  <p:tag name="KSO_WM_UNIT_SUBTYPE" val="a"/>
  <p:tag name="KSO_WM_UNIT_PRESET_TEXT" val="单击此处添加正文，文字是您思想的提炼，为了演示发布的良好效果，请言简意赅地阐述您的观点。"/>
  <p:tag name="KSO_WM_UNIT_NOCLEAR" val="0"/>
  <p:tag name="KSO_WM_UNIT_VALUE" val="124"/>
  <p:tag name="KSO_WM_UNIT_HIGHLIGHT" val="0"/>
  <p:tag name="KSO_WM_UNIT_COMPATIBLE" val="0"/>
  <p:tag name="KSO_WM_UNIT_DIAGRAM_ISNUMVISUAL" val="0"/>
  <p:tag name="KSO_WM_UNIT_DIAGRAM_ISREFERUNIT" val="0"/>
  <p:tag name="KSO_WM_UNIT_TYPE" val="f"/>
  <p:tag name="KSO_WM_UNIT_INDEX" val="2"/>
  <p:tag name="KSO_WM_UNIT_ID" val="custom20223523_1*f*2"/>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f3da96a32d124487aeabc28fb966a1f2"/>
  <p:tag name="KSO_WM_UNIT_TEXT_FILL_FORE_SCHEMECOLOR_INDEX_BRIGHTNESS" val="0.15"/>
  <p:tag name="KSO_WM_UNIT_TEXT_FILL_FORE_SCHEMECOLOR_INDEX" val="13"/>
  <p:tag name="KSO_WM_UNIT_TEXT_FILL_TYPE" val="1"/>
  <p:tag name="KSO_WM_TEMPLATE_ASSEMBLE_XID" val="632032eacc555229d439961b"/>
  <p:tag name="KSO_WM_TEMPLATE_ASSEMBLE_GROUPID" val="62cfbf6902b43a043dad3aef"/>
</p:tagLst>
</file>

<file path=ppt/tags/tag382.xml><?xml version="1.0" encoding="utf-8"?>
<p:tagLst xmlns:p="http://schemas.openxmlformats.org/presentationml/2006/main">
  <p:tag name="KSO_WM_UNIT_DEFAULT_FONT" val="40;44;2"/>
  <p:tag name="KSO_WM_UNIT_BLOCK" val="0"/>
  <p:tag name="KSO_WM_UNIT_DEC_AREA_ID" val="26a0cd133b85408580acc8d25530e475"/>
  <p:tag name="KSO_WM_UNIT_SUBTYPE" val="e"/>
  <p:tag name="KSO_WM_UNIT_PRESET_TEXT" val="20XX"/>
  <p:tag name="KSO_WM_UNIT_NOCLEAR" val="0"/>
  <p:tag name="KSO_WM_UNIT_VALUE" val="6"/>
  <p:tag name="KSO_WM_UNIT_HIGHLIGHT" val="0"/>
  <p:tag name="KSO_WM_UNIT_COMPATIBLE" val="0"/>
  <p:tag name="KSO_WM_UNIT_DIAGRAM_ISNUMVISUAL" val="0"/>
  <p:tag name="KSO_WM_UNIT_DIAGRAM_ISREFERUNIT" val="0"/>
  <p:tag name="KSO_WM_UNIT_TYPE" val="f"/>
  <p:tag name="KSO_WM_UNIT_INDEX" val="1"/>
  <p:tag name="KSO_WM_UNIT_ID" val="custom20223523_1*f*1"/>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f3da96a32d124487aeabc28fb966a1f2"/>
  <p:tag name="KSO_WM_UNIT_TEXT_FILL_FORE_SCHEMECOLOR_INDEX_BRIGHTNESS" val="0.15"/>
  <p:tag name="KSO_WM_UNIT_TEXT_FILL_FORE_SCHEMECOLOR_INDEX" val="13"/>
  <p:tag name="KSO_WM_UNIT_TEXT_FILL_TYPE" val="1"/>
  <p:tag name="KSO_WM_TEMPLATE_ASSEMBLE_XID" val="632032eacc555229d439961b"/>
  <p:tag name="KSO_WM_TEMPLATE_ASSEMBLE_GROUPID" val="62cfbf6902b43a043dad3aef"/>
</p:tagLst>
</file>

<file path=ppt/tags/tag383.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82fdec1c4bfd460db826593de9e895d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41e55592af84552b38eba49a3aa0d25"/>
  <p:tag name="KSO_WM_SLIDE_BACKGROUND_TYPE" val="general"/>
</p:tagLst>
</file>

<file path=ppt/tags/tag384.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daf007ca3d0743d2a1c8b204494c3b08"/>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fc901c59d0224a1a852525300afacef8"/>
  <p:tag name="KSO_WM_SLIDE_BACKGROUND_TYPE" val="general"/>
</p:tagLst>
</file>

<file path=ppt/tags/tag385.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be3bbb2e4aae48b1830a3b2d61af0f66"/>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fa30a4c5e1e547f2a881cb3682d841d3"/>
  <p:tag name="KSO_WM_SLIDE_BACKGROUND_TYPE" val="general"/>
</p:tagLst>
</file>

<file path=ppt/tags/tag386.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388.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389.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0.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644fec0d42a445ca9bc5d000a8fea23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a20ba1aa7cf431db653bdcd425849f4"/>
  <p:tag name="KSO_WM_SLIDE_BACKGROUND_TYPE" val="frame"/>
</p:tagLst>
</file>

<file path=ppt/tags/tag391.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6fce1a1f5915424e8e94422ed9289c76"/>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28993ae85d1f4864be0f7a88da99a2d5"/>
  <p:tag name="KSO_WM_SLIDE_BACKGROUND_TYPE" val="frame"/>
</p:tagLst>
</file>

<file path=ppt/tags/tag392.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032ca3ecf0b34e78b8224fe2dcf5102f"/>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932fb69d097d49fab91dd537414fd674"/>
  <p:tag name="KSO_WM_SLIDE_BACKGROUND_TYPE" val="frame"/>
</p:tagLst>
</file>

<file path=ppt/tags/tag3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153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5"/>
</p:tagLst>
</file>

<file path=ppt/tags/tag39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395.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396.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59ffb58a027647f4b6cfdb86da8b950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565fb0ae4df4c5fb19e37e5764cc980"/>
  <p:tag name="KSO_WM_SLIDE_BACKGROUND_TYPE" val="leftRight"/>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153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6"/>
</p:tagLst>
</file>

<file path=ppt/tags/tag401.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aebc4523de8c4d4c80688b330adfb15b"/>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1cad26d4dfab4688979a001c7c4954e8"/>
  <p:tag name="KSO_WM_SLIDE_BACKGROUND_TYPE" val="leftRight"/>
</p:tagLst>
</file>

<file path=ppt/tags/tag402.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4fff723c3f29454697a0e93d3a463c2d"/>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9063b1673bc24896b3f956fc66d6b0a5"/>
  <p:tag name="KSO_WM_SLIDE_BACKGROUND_TYPE" val="leftRight"/>
</p:tagLst>
</file>

<file path=ppt/tags/tag40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3adc1630beac4a1d884c08f1a07e171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508865d353c458b9eb8631ccb532704"/>
  <p:tag name="KSO_WM_SLIDE_BACKGROUND_TYPE" val="topBotto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0.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5e3f7101790c4853ad75e3b335b59751"/>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3aa273cf86fa46a9a8e4ff8a6acecb68"/>
  <p:tag name="KSO_WM_SLIDE_BACKGROUND_TYPE" val="topBottom"/>
</p:tagLst>
</file>

<file path=ppt/tags/tag4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153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7"/>
</p:tagLst>
</file>

<file path=ppt/tags/tag41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18.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2fb7d14b7402405e9a1ed9ce846c155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2c13e2ead8b415881facc2d1b816eec"/>
  <p:tag name="KSO_WM_SLIDE_BACKGROUND_TYPE" val="bottomTop"/>
</p:tagLst>
</file>

<file path=ppt/tags/tag419.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1e671467282f453e8d01e308d35d9dcf"/>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7199e020ed2b4a23b959fbb643e891cd"/>
  <p:tag name="KSO_WM_SLIDE_BACKGROUND_TYPE" val="bottomTop"/>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153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8"/>
</p:tagLst>
</file>

<file path=ppt/tags/tag42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5374d4d68c964281a75d3d436c2b07c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7db32a5058047ba89bffd9099f9d404"/>
  <p:tag name="KSO_WM_SLIDE_BACKGROUND_TYPE" val="navigation"/>
</p:tagLst>
</file>

<file path=ppt/tags/tag428.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2d49ea8441954320990f95801dba25f6"/>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b3e7f5075e58460b89c14748a151f98c"/>
  <p:tag name="KSO_WM_SLIDE_BACKGROUND_TYPE" val="navigation"/>
</p:tagLst>
</file>

<file path=ppt/tags/tag4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153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9"/>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UNIT_SUBTYPE" val="v"/>
  <p:tag name="KSO_WM_TEMPLATE_CATEGORY" val="chip"/>
  <p:tag name="KSO_WM_TEMPLATE_INDEX" val="20223523"/>
  <p:tag name="KSO_WM_UNIT_TYPE" val="i"/>
  <p:tag name="KSO_WM_UNIT_INDEX" val="1"/>
  <p:tag name="KSO_WM_UNIT_ID" val="chip20223523_1*i*1"/>
  <p:tag name="KSO_WM_BEAUTIFY_FLAG" val="#wm#"/>
  <p:tag name="KSO_WM_TAG_VERSION" val="1.0"/>
  <p:tag name="KSO_WM_CHIP_GROUPID" val="62cfbf6902b43a043dad3aef"/>
  <p:tag name="KSO_WM_CHIP_XID" val="62cfbf7002b43a043dad3e2a"/>
  <p:tag name="KSO_WM_UNIT_DEC_AREA_ID" val="3bdb0d8ab13a476eb03890f32005235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11c2bc3b63b4a698d153c9e074d0ed0"/>
  <p:tag name="KSO_WM_SLIDE_BACKGROUND_TYPE" val="belt"/>
</p:tagLst>
</file>

<file path=ppt/tags/tag439.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3*i*1"/>
  <p:tag name="KSO_WM_BEAUTIFY_FLAG" val="#wm#"/>
  <p:tag name="KSO_WM_TAG_VERSION" val="1.0"/>
  <p:tag name="KSO_WM_CHIP_GROUPID" val="62cfbf6902b43a043dad3aef"/>
  <p:tag name="KSO_WM_CHIP_XID" val="62cfbf7002b43a043dad3e05"/>
  <p:tag name="KSO_WM_UNIT_DEC_AREA_ID" val="a3daa57b127b4d7ba4baf650e01ce830"/>
  <p:tag name="KSO_WM_CHIP_FILLAREA_FILL_RULE" val="{&quot;fill_align&quot;:&quot;cb&quot;,&quot;fill_effect&quot;:[],&quot;fill_mode&quot;:&quot;adaptive&quot;,&quot;sacle_strategy&quot;:&quot;stretch&quot;}"/>
  <p:tag name="KSO_WM_UNIT_DEC_SUPPORTCHANGEPIC" val="0"/>
  <p:tag name="KSO_WM_UNIT_DEC_CHANGEPICRESERVED" val="1"/>
  <p:tag name="KSO_WM_ASSEMBLE_CHIP_INDEX" val="e2d69895ddc243b8b0845178399f441b"/>
  <p:tag name="KSO_WM_SLIDE_BACKGROUND_TYPE" val="belt"/>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0.xml><?xml version="1.0" encoding="utf-8"?>
<p:tagLst xmlns:p="http://schemas.openxmlformats.org/presentationml/2006/main">
  <p:tag name="KSO_WM_UNIT_SUBTYPE" val="t"/>
  <p:tag name="KSO_WM_TEMPLATE_CATEGORY" val="chip"/>
  <p:tag name="KSO_WM_TEMPLATE_INDEX" val="20223523"/>
  <p:tag name="KSO_WM_UNIT_TYPE" val="i"/>
  <p:tag name="KSO_WM_UNIT_INDEX" val="1"/>
  <p:tag name="KSO_WM_UNIT_ID" val="chip20223523_2*i*1"/>
  <p:tag name="KSO_WM_BEAUTIFY_FLAG" val="#wm#"/>
  <p:tag name="KSO_WM_TAG_VERSION" val="1.0"/>
  <p:tag name="KSO_WM_CHIP_GROUPID" val="62cfbf6902b43a043dad3aef"/>
  <p:tag name="KSO_WM_CHIP_XID" val="62cfbf7002b43a043dad3df2"/>
  <p:tag name="KSO_WM_UNIT_DEC_AREA_ID" val="f7d548483b744ce4828cc242335396e5"/>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9aaef52ba9c1444e893ef339dd6143de"/>
  <p:tag name="KSO_WM_SLIDE_BACKGROUND_TYPE" val="belt"/>
</p:tagLst>
</file>

<file path=ppt/tags/tag44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153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53"/>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d102cf14e69e7f8bce2b"/>
  <p:tag name="KSO_WM_CHIP_XID" val="620f45bb23e2a5f56cafe01a"/>
</p:tagLst>
</file>

<file path=ppt/tags/tag442.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4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4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523"/>
</p:tagLst>
</file>

<file path=ppt/tags/tag44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3523"/>
</p:tagLst>
</file>

<file path=ppt/tags/tag4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2.xml><?xml version="1.0" encoding="utf-8"?>
<p:tagLst xmlns:p="http://schemas.openxmlformats.org/presentationml/2006/main">
  <p:tag name="KSO_WM_BEAUTIFY_FLAG" val="#wm#"/>
  <p:tag name="KSO_WM_TAG_VERSION" val="1.0"/>
  <p:tag name="KSO_WM_TEMPLATE_CATEGORY" val="custom"/>
  <p:tag name="KSO_WM_TEMPLATE_INDEX" val="20223523"/>
  <p:tag name="KSO_WM_CHIP_COLORING"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8"/>
  <p:tag name="KSO_WM_UNIT_LAYERLEVEL" val="1"/>
  <p:tag name="KSO_WM_TAG_VERSION" val="1.0"/>
  <p:tag name="KSO_WM_BEAUTIFY_FLAG" val="#wm#"/>
  <p:tag name="KSO_WM_SLIDE_BACKGROUND_MASK_FLAG" val="1"/>
  <p:tag name="KSO_WM_UNIT_TYPE" val="y"/>
  <p:tag name="KSO_WM_UNIT_INDEX" val="8"/>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SLIDE_BACKGROUND_MASK_FLAG" val="1"/>
  <p:tag name="KSO_WM_UNIT_TYPE" val="y"/>
  <p:tag name="KSO_WM_UNIT_INDEX" val="7"/>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1.0"/>
  <p:tag name="KSO_WM_BEAUTIFY_FLAG" val="#wm#"/>
  <p:tag name="KSO_WM_UNIT_TYPE" val="i"/>
  <p:tag name="KSO_WM_UNIT_INDEX" val="3"/>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5"/>
  <p:tag name="KSO_WM_UNIT_LAYERLEVEL" val="1"/>
  <p:tag name="KSO_WM_TAG_VERSION" val="1.0"/>
  <p:tag name="KSO_WM_BEAUTIFY_FLAG" val="#wm#"/>
  <p:tag name="KSO_WM_UNIT_TYPE" val="i"/>
  <p:tag name="KSO_WM_UNIT_INDEX" val="5"/>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6"/>
  <p:tag name="KSO_WM_UNIT_LAYERLEVEL" val="1"/>
  <p:tag name="KSO_WM_TAG_VERSION" val="1.0"/>
  <p:tag name="KSO_WM_BEAUTIFY_FLAG" val="#wm#"/>
  <p:tag name="KSO_WM_UNIT_TYPE" val="i"/>
  <p:tag name="KSO_WM_UNIT_INDEX" val="6"/>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BEAUTIFY_FLAG" val="#wm#"/>
  <p:tag name="KSO_WM_UNIT_TYPE" val="i"/>
  <p:tag name="KSO_WM_UNIT_INDEX" val="3"/>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5"/>
  <p:tag name="KSO_WM_UNIT_LAYERLEVEL" val="1"/>
  <p:tag name="KSO_WM_TAG_VERSION" val="1.0"/>
  <p:tag name="KSO_WM_BEAUTIFY_FLAG" val="#wm#"/>
  <p:tag name="KSO_WM_UNIT_TYPE" val="i"/>
  <p:tag name="KSO_WM_UNIT_INDEX" val="5"/>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6"/>
  <p:tag name="KSO_WM_UNIT_LAYERLEVEL" val="1"/>
  <p:tag name="KSO_WM_TAG_VERSION" val="1.0"/>
  <p:tag name="KSO_WM_BEAUTIFY_FLAG" val="#wm#"/>
  <p:tag name="KSO_WM_UNIT_TYPE" val="i"/>
  <p:tag name="KSO_WM_UNIT_INDEX" val="6"/>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2"/>
  <p:tag name="KSO_WM_UNIT_TYPE" val="i"/>
  <p:tag name="KSO_WM_UNIT_INDEX" val="5"/>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SLIDE_BACKGROUND_TYPE" val="frame"/>
  <p:tag name="KSO_WM_SLIDE_BK_DARK_LIGHT" val="2"/>
  <p:tag name="KSO_WM_UNIT_TYPE" val="i"/>
  <p:tag name="KSO_WM_UNIT_INDEX" val="6"/>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SLIDE_BACKGROUND_TYPE" val="leftRight"/>
  <p:tag name="KSO_WM_SLIDE_BK_DARK_LIGHT" val="2"/>
  <p:tag name="KSO_WM_UNIT_TYPE" val="i"/>
  <p:tag name="KSO_WM_UNIT_INDEX" val="6"/>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SLIDE_BACKGROUND_TYPE" val="leftRight"/>
  <p:tag name="KSO_WM_SLIDE_BK_DARK_LIGHT" val="2"/>
  <p:tag name="KSO_WM_UNIT_TYPE" val="i"/>
  <p:tag name="KSO_WM_UNIT_INDEX" val="7"/>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SLIDE_BACKGROUND_TYPE" val="leftRight"/>
  <p:tag name="KSO_WM_SLIDE_BK_DARK_LIGHT" val="2"/>
  <p:tag name="KSO_WM_UNIT_TYPE" val="i"/>
  <p:tag name="KSO_WM_UNIT_INDEX" val="8"/>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9"/>
  <p:tag name="KSO_WM_UNIT_LAYERLEVEL" val="1"/>
  <p:tag name="KSO_WM_TAG_VERSION" val="1.0"/>
  <p:tag name="KSO_WM_BEAUTIFY_FLAG" val="#wm#"/>
  <p:tag name="KSO_WM_SLIDE_BACKGROUND_TYPE" val="leftRight"/>
  <p:tag name="KSO_WM_SLIDE_BK_DARK_LIGHT" val="2"/>
  <p:tag name="KSO_WM_UNIT_TYPE" val="i"/>
  <p:tag name="KSO_WM_UNIT_INDEX" val="9"/>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0"/>
  <p:tag name="KSO_WM_UNIT_LAYERLEVEL" val="1"/>
  <p:tag name="KSO_WM_TAG_VERSION" val="1.0"/>
  <p:tag name="KSO_WM_BEAUTIFY_FLAG" val="#wm#"/>
  <p:tag name="KSO_WM_SLIDE_BACKGROUND_TYPE" val="leftRight"/>
  <p:tag name="KSO_WM_SLIDE_BK_DARK_LIGHT" val="2"/>
  <p:tag name="KSO_WM_UNIT_TYPE" val="i"/>
  <p:tag name="KSO_WM_UNIT_INDEX" val="10"/>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SLIDE_BACKGROUND_TYPE" val="bottomTop"/>
  <p:tag name="KSO_WM_SLIDE_BK_DARK_LIGHT" val="2"/>
  <p:tag name="KSO_WM_UNIT_TYPE" val="i"/>
  <p:tag name="KSO_WM_UNIT_INDEX" val="2"/>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SLIDE_BACKGROUND_TYPE" val="bottomTop"/>
  <p:tag name="KSO_WM_SLIDE_BK_DARK_LIGHT" val="2"/>
  <p:tag name="KSO_WM_UNIT_TYPE" val="i"/>
  <p:tag name="KSO_WM_UNIT_INDEX" val="3"/>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SLIDE_BACKGROUND_TYPE" val="bottomTop"/>
  <p:tag name="KSO_WM_SLIDE_BK_DARK_LIGHT" val="2"/>
  <p:tag name="KSO_WM_UNIT_TYPE" val="i"/>
  <p:tag name="KSO_WM_UNIT_INDEX" val="4"/>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SLIDE_BACKGROUND_TYPE" val="bottomTop"/>
  <p:tag name="KSO_WM_SLIDE_BK_DARK_LIGHT" val="2"/>
  <p:tag name="KSO_WM_UNIT_TYPE" val="i"/>
  <p:tag name="KSO_WM_UNIT_INDEX" val="5"/>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7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7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SLIDE_BACKGROUND_TYPE" val="belt"/>
  <p:tag name="KSO_WM_SLIDE_BK_DARK_LIGHT" val="2"/>
  <p:tag name="KSO_WM_UNIT_TYPE" val="i"/>
  <p:tag name="KSO_WM_UNIT_INDEX" val="6"/>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0"/>
  <p:tag name="KSO_WM_UNIT_LAYERLEVEL" val="1"/>
  <p:tag name="KSO_WM_TAG_VERSION" val="1.0"/>
  <p:tag name="KSO_WM_BEAUTIFY_FLAG" val="#wm#"/>
  <p:tag name="KSO_WM_SLIDE_BACKGROUND_TYPE" val="belt"/>
  <p:tag name="KSO_WM_SLIDE_BK_DARK_LIGHT" val="2"/>
  <p:tag name="KSO_WM_UNIT_TYPE" val="i"/>
  <p:tag name="KSO_WM_UNIT_INDEX" val="10"/>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SLIDE_BACKGROUND_TYPE" val="belt"/>
  <p:tag name="KSO_WM_SLIDE_BK_DARK_LIGHT" val="2"/>
  <p:tag name="KSO_WM_UNIT_TYPE" val="i"/>
  <p:tag name="KSO_WM_UNIT_INDEX" val="7"/>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SLIDE_BACKGROUND_TYPE" val="belt"/>
  <p:tag name="KSO_WM_SLIDE_BK_DARK_LIGHT" val="2"/>
  <p:tag name="KSO_WM_UNIT_TYPE" val="i"/>
  <p:tag name="KSO_WM_UNIT_INDEX" val="8"/>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SLIDE_BACKGROUND_TYPE" val="belt"/>
  <p:tag name="KSO_WM_SLIDE_BK_DARK_LIGHT" val="2"/>
  <p:tag name="KSO_WM_UNIT_TYPE" val="i"/>
  <p:tag name="KSO_WM_UNIT_INDEX" val="9"/>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2"/>
</p:tagLst>
</file>

<file path=ppt/tags/tag7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2"/>
</p:tagLst>
</file>

<file path=ppt/tags/tag7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7.xml><?xml version="1.0" encoding="utf-8"?>
<p:tagLst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2"/>
  <p:tag name="KSO_WM_TEMPLATE_THUMBS_INDEX" val="1、4、6、7、8、9、10、12、13、14"/>
</p:tagLst>
</file>

<file path=ppt/tags/tag748.xml><?xml version="1.0" encoding="utf-8"?>
<p:tagLst xmlns:p="http://schemas.openxmlformats.org/presentationml/2006/main">
  <p:tag name="KSO_WM_UNIT_DEFAULT_FONT" val="54;60;2"/>
  <p:tag name="KSO_WM_UNIT_BLOCK" val="0"/>
  <p:tag name="KSO_WM_UNIT_DEC_AREA_ID" val="e1ff7708b2b44fd48170312a7f67300e"/>
  <p:tag name="KSO_WM_UNIT_ISCONTENTSTITLE" val="0"/>
  <p:tag name="KSO_WM_UNIT_ISNUMDGMTITLE" val="0"/>
  <p:tag name="KSO_WM_UNIT_PRESET_TEXT" val="简约教育教学课件"/>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3523_1*a*1"/>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e4f9aa1e1e8b4496a865cd40a52b8376"/>
  <p:tag name="KSO_WM_UNIT_TEXT_FILL_FORE_SCHEMECOLOR_INDEX_BRIGHTNESS" val="0.15"/>
  <p:tag name="KSO_WM_UNIT_TEXT_FILL_FORE_SCHEMECOLOR_INDEX" val="13"/>
  <p:tag name="KSO_WM_UNIT_TEXT_FILL_TYPE" val="1"/>
</p:tagLst>
</file>

<file path=ppt/tags/tag749.xml><?xml version="1.0" encoding="utf-8"?>
<p:tagLst xmlns:p="http://schemas.openxmlformats.org/presentationml/2006/main">
  <p:tag name="KSO_WM_UNIT_DEFAULT_FONT" val="14;16;2"/>
  <p:tag name="KSO_WM_UNIT_BLOCK" val="0"/>
  <p:tag name="KSO_WM_UNIT_DEC_AREA_ID" val="8ed1932808de4a7580fd1cd34452cb58"/>
  <p:tag name="KSO_WM_UNIT_SUBTYPE" val="a"/>
  <p:tag name="KSO_WM_UNIT_PRESET_TEXT" val="单击此处添加正文，文字是您思想的提炼，为了演示发布的良好效果，请言简意赅地阐述您的观点。"/>
  <p:tag name="KSO_WM_UNIT_NOCLEAR" val="0"/>
  <p:tag name="KSO_WM_UNIT_VALUE" val="124"/>
  <p:tag name="KSO_WM_UNIT_HIGHLIGHT" val="0"/>
  <p:tag name="KSO_WM_UNIT_COMPATIBLE" val="0"/>
  <p:tag name="KSO_WM_UNIT_DIAGRAM_ISNUMVISUAL" val="0"/>
  <p:tag name="KSO_WM_UNIT_DIAGRAM_ISREFERUNIT" val="0"/>
  <p:tag name="KSO_WM_UNIT_TYPE" val="f"/>
  <p:tag name="KSO_WM_UNIT_INDEX" val="2"/>
  <p:tag name="KSO_WM_UNIT_ID" val="custom20223523_1*f*2"/>
  <p:tag name="KSO_WM_TEMPLATE_CATEGORY" val="custom"/>
  <p:tag name="KSO_WM_TEMPLATE_INDEX" val="20223523"/>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e4f9aa1e1e8b4496a865cd40a52b8376"/>
  <p:tag name="KSO_WM_UNIT_TEXT_FILL_FORE_SCHEMECOLOR_INDEX_BRIGHTNESS" val="0.15"/>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0.xml><?xml version="1.0" encoding="utf-8"?>
<p:tagLst xmlns:p="http://schemas.openxmlformats.org/presentationml/2006/main">
  <p:tag name="KSO_WM_SLIDE_ID" val="custom20223523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23523"/>
  <p:tag name="KSO_WM_SLIDE_LAYOUT" val="a_f"/>
  <p:tag name="KSO_WM_SLIDE_LAYOUT_CNT" val="1_2"/>
  <p:tag name="KSO_WM_TEMPLATE_THUMBS_INDEX" val="1、2、5、7、8、21"/>
  <p:tag name="KSO_WM_TEMPLATE_MASTER_THUMB_INDEX" val="12"/>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9-13T15:36:24&quot;,&quot;margin&quot;:{&quot;bottom&quot;:3.684757709503174,&quot;left&quot;:0.9507361650466919,&quot;right&quot;:14.313993453979492,&quot;top&quot;:5.182305335998535},&quot;type&quot;:0}"/>
  <p:tag name="KSO_WM_SLIDE_BK_DARK_LIGHT" val="2"/>
  <p:tag name="KSO_WM_SLIDE_BACKGROUND_TYPE" val="general"/>
  <p:tag name="KSO_WM_SLIDE_SUPPORT_FEATURE_TYPE" val="0"/>
  <p:tag name="KSO_WM_CHIP_COLORING" val="1"/>
  <p:tag name="KSO_WM_TEMPLATE_ASSEMBLE_XID" val="632032ebcc555229d43996fd"/>
  <p:tag name="KSO_WM_TEMPLATE_ASSEMBLE_GROUPID" val="62cfbf6902b43a043dad3aef"/>
  <p:tag name="KSO_WM_SPECIAL_SOURCE" val="bdnull"/>
</p:tagLst>
</file>

<file path=ppt/tags/tag7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56.xml><?xml version="1.0" encoding="utf-8"?>
<p:tagLst xmlns:p="http://schemas.openxmlformats.org/presentationml/2006/main">
  <p:tag name="KSO_WM_UNIT_DEFAULT_FONT" val="54;60;2"/>
  <p:tag name="KSO_WM_UNIT_BLOCK" val="0"/>
  <p:tag name="KSO_WM_UNIT_DEC_AREA_ID" val="e8f734ee17634858b49d905eae2ce66d"/>
  <p:tag name="KSO_WM_UNIT_ISCONTENTSTITLE" val="0"/>
  <p:tag name="KSO_WM_UNIT_ISNUMDGMTITLE" val="0"/>
  <p:tag name="KSO_WM_UNIT_PRESET_TEXT" val="商务招聘计划通用模版"/>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24469_1*a*1"/>
  <p:tag name="KSO_WM_TEMPLATE_CATEGORY" val="custom"/>
  <p:tag name="KSO_WM_TEMPLATE_INDEX" val="20224469"/>
  <p:tag name="KSO_WM_UNIT_LAYERLEVEL" val="1"/>
  <p:tag name="KSO_WM_TAG_VERSION" val="1.0"/>
  <p:tag name="KSO_WM_BEAUTIFY_FLAG" val="#wm#"/>
  <p:tag name="KSO_WM_CHIP_GROUPID" val="620b5c5ed9f311da4dab65dc"/>
  <p:tag name="KSO_WM_CHIP_XID" val="620b5c5ed9f311da4dab65db"/>
  <p:tag name="KSO_WM_CHIP_FILLAREA_FILL_RULE" val="{&quot;fill_align&quot;:&quot;lt&quot;,&quot;fill_mode&quot;:&quot;adaptive&quot;,&quot;sacle_strategy&quot;:&quot;smart&quot;}"/>
  <p:tag name="KSO_WM_ASSEMBLE_CHIP_INDEX" val="c6e3dc78d4d34b21853932d280612193"/>
  <p:tag name="KSO_WM_UNIT_TEXT_FILL_FORE_SCHEMECOLOR_INDEX_BRIGHTNESS" val="0.15"/>
  <p:tag name="KSO_WM_UNIT_TEXT_FILL_FORE_SCHEMECOLOR_INDEX" val="13"/>
  <p:tag name="KSO_WM_UNIT_TEXT_FILL_TYPE" val="1"/>
</p:tagLst>
</file>

<file path=ppt/tags/tag757.xml><?xml version="1.0" encoding="utf-8"?>
<p:tagLst xmlns:p="http://schemas.openxmlformats.org/presentationml/2006/main">
  <p:tag name="KSO_WM_UNIT_DEFAULT_FONT" val="18;22;2"/>
  <p:tag name="KSO_WM_UNIT_BLOCK" val="0"/>
  <p:tag name="KSO_WM_UNIT_DEC_AREA_ID" val="2a244ccbcbac4f08b297bb54ca106457"/>
  <p:tag name="KSO_WM_UNIT_SUBTYPE" val="a"/>
  <p:tag name="KSO_WM_UNIT_PRESET_TEXT" val="单击此处添加文本具体内容"/>
  <p:tag name="KSO_WM_UNIT_NOCLEAR" val="0"/>
  <p:tag name="KSO_WM_UNIT_VALUE" val="56"/>
  <p:tag name="KSO_WM_UNIT_HIGHLIGHT" val="0"/>
  <p:tag name="KSO_WM_UNIT_COMPATIBLE" val="0"/>
  <p:tag name="KSO_WM_UNIT_DIAGRAM_ISNUMVISUAL" val="0"/>
  <p:tag name="KSO_WM_UNIT_DIAGRAM_ISREFERUNIT" val="0"/>
  <p:tag name="KSO_WM_UNIT_TYPE" val="f"/>
  <p:tag name="KSO_WM_UNIT_INDEX" val="1"/>
  <p:tag name="KSO_WM_UNIT_ID" val="custom20224469_1*f*1"/>
  <p:tag name="KSO_WM_TEMPLATE_CATEGORY" val="custom"/>
  <p:tag name="KSO_WM_TEMPLATE_INDEX" val="20224469"/>
  <p:tag name="KSO_WM_UNIT_LAYERLEVEL" val="1"/>
  <p:tag name="KSO_WM_TAG_VERSION" val="1.0"/>
  <p:tag name="KSO_WM_BEAUTIFY_FLAG" val="#wm#"/>
  <p:tag name="KSO_WM_CHIP_GROUPID" val="620b5c5ed9f311da4dab65dc"/>
  <p:tag name="KSO_WM_CHIP_XID" val="620b5c5ed9f311da4dab65db"/>
  <p:tag name="KSO_WM_CHIP_FILLAREA_FILL_RULE" val="{&quot;fill_align&quot;:&quot;lt&quot;,&quot;fill_mode&quot;:&quot;adaptive&quot;,&quot;sacle_strategy&quot;:&quot;smart&quot;}"/>
  <p:tag name="KSO_WM_ASSEMBLE_CHIP_INDEX" val="c6e3dc78d4d34b21853932d280612193"/>
  <p:tag name="KSO_WM_UNIT_TEXT_FILL_FORE_SCHEMECOLOR_INDEX_BRIGHTNESS" val="0.15"/>
  <p:tag name="KSO_WM_UNIT_TEXT_FILL_FORE_SCHEMECOLOR_INDEX" val="13"/>
  <p:tag name="KSO_WM_UNIT_TEXT_FILL_TYPE" val="1"/>
</p:tagLst>
</file>

<file path=ppt/tags/tag758.xml><?xml version="1.0" encoding="utf-8"?>
<p:tagLst xmlns:p="http://schemas.openxmlformats.org/presentationml/2006/main">
  <p:tag name="KSO_WM_CHIP_INFOS" val="{&quot;type&quot;:0,&quot;layout_type&quot;:&quot;1_NF_LD_4&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endPage&quot;],&quot;useType&quot;:[&quot;ppt&quot;]}"/>
  <p:tag name="KSO_WM_CHIP_XID" val="626751d4e40dab8c91ea3323"/>
  <p:tag name="KSO_WM_CHIP_FILLPROP" val="[[{&quot;text_align&quot;:&quot;lm&quot;,&quot;text_direction&quot;:&quot;horizontal&quot;,&quot;support_big_font&quot;:false,&quot;picture_toward&quot;:0,&quot;picture_dockside&quot;:[],&quot;fill_id&quot;:&quot;e1e5d983c448471aad9aed945e055a0d&quot;,&quot;fill_align&quot;:&quot;lm&quot;,&quot;chip_types&quot;:[&quot;header&quot;]}],[{&quot;text_align&quot;:&quot;cm&quot;,&quot;text_direction&quot;:&quot;horizontal&quot;,&quot;support_big_font&quot;:false,&quot;picture_toward&quot;:0,&quot;picture_dockside&quot;:[],&quot;fill_id&quot;:&quot;e1e5d983c448471aad9aed945e055a0d&quot;,&quot;fill_align&quot;:&quot;lm&quot;,&quot;chip_types&quot;:[&quot;header&quot;]}],[{&quot;text_align&quot;:&quot;cm&quot;,&quot;text_direction&quot;:&quot;horizontal&quot;,&quot;support_big_font&quot;:false,&quot;picture_toward&quot;:0,&quot;picture_dockside&quot;:[],&quot;fill_id&quot;:&quot;e1e5d983c448471aad9aed945e055a0d&quot;,&quot;fill_align&quot;:&quot;cm&quot;,&quot;chip_types&quot;:[&quot;header&quot;]}],[{&quot;text_align&quot;:&quot;lm&quot;,&quot;text_direction&quot;:&quot;horizontal&quot;,&quot;support_big_font&quot;:false,&quot;picture_toward&quot;:0,&quot;picture_dockside&quot;:[],&quot;fill_id&quot;:&quot;e1e5d983c448471aad9aed945e055a0d&quot;,&quot;fill_align&quot;:&quot;lt&quot;,&quot;chip_types&quot;:[&quot;header&quot;]}],[{&quot;text_align&quot;:&quot;lm&quot;,&quot;text_direction&quot;:&quot;horizontal&quot;,&quot;support_big_font&quot;:false,&quot;picture_toward&quot;:0,&quot;picture_dockside&quot;:[],&quot;fill_id&quot;:&quot;e1e5d983c448471aad9aed945e055a0d&quot;,&quot;fill_align&quot;:&quot;cm&quot;,&quot;chip_types&quot;:[&quot;header&quot;]}]]"/>
  <p:tag name="KSO_WM_CHIP_DECFILLPROP" val="[]"/>
  <p:tag name="KSO_WM_CHIP_GROUPID" val="626751d4e40dab8c91ea3325"/>
  <p:tag name="KSO_WM_SLIDE_LAYOUT_INFO" val="{&quot;id&quot;:&quot;2022-08-11T08:58:05&quot;,&quot;margin&quot;:{&quot;bottom&quot;:0.9225141406059265,&quot;left&quot;:2.09814715385437,&quot;right&quot;:9.942239761352539,&quot;top&quot;:12.78113842010498},&quot;type&quot;:0}"/>
  <p:tag name="KSO_WM_SLIDE_BK_DARK_LIGHT" val="2"/>
  <p:tag name="KSO_WM_SLIDE_BACKGROUND_TYPE" val="general"/>
  <p:tag name="KSO_WM_TEMPLATE_SUBCATEGORY" val="21"/>
  <p:tag name="KSO_WM_SLIDE_ITEM_CNT" val="0"/>
  <p:tag name="KSO_WM_SLIDE_SUPPORT_FEATURE_TYPE" val="0"/>
  <p:tag name="KSO_WM_SLIDE_TYPE" val="title"/>
  <p:tag name="KSO_WM_TEMPLATE_MASTER_TYPE" val="1"/>
  <p:tag name="KSO_WM_TEMPLATE_COLOR_TYPE" val="1"/>
  <p:tag name="KSO_WM_TEMPLATE_MASTER_THUMB_INDEX" val="13"/>
  <p:tag name="KSO_WM_BEAUTIFY_FLAG" val="#wm#"/>
  <p:tag name="KSO_WM_TAG_VERSION" val="1.0"/>
  <p:tag name="KSO_WM_TEMPLATE_CATEGORY" val="custom"/>
  <p:tag name="KSO_WM_SLIDE_INDEX" val="1"/>
  <p:tag name="KSO_WM_CHIP_COLORING" val="1"/>
  <p:tag name="KSO_WM_SLIDE_LAYOUT" val="a_f"/>
  <p:tag name="KSO_WM_SLIDE_LAYOUT_CNT" val="1_1"/>
  <p:tag name="KSO_WM_SLIDE_SUBTYPE" val="pureTxt"/>
  <p:tag name="KSO_WM_SLIDE_ID" val="custom20224469_1"/>
  <p:tag name="KSO_WM_TEMPLATE_INDEX" val="20224469"/>
  <p:tag name="KSO_WM_TEMPLATE_ASSEMBLE_XID" val="62f4541c295c1bf6da71f090"/>
  <p:tag name="KSO_WM_TEMPLATE_ASSEMBLE_GROUPID" val="62df8714b3d2d6213fa0111a"/>
  <p:tag name="KSO_WM_TEMPLATE_THUMBS_INDEX" val="1、5、7、8、14、20"/>
  <p:tag name="KSO_WM_SPECIAL_SOURCE" val="bdnull"/>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64.xml><?xml version="1.0" encoding="utf-8"?>
<p:tagLst xmlns:p="http://schemas.openxmlformats.org/presentationml/2006/main">
  <p:tag name="KSO_WM_UNIT_DEFAULT_FONT" val="54;60;2"/>
  <p:tag name="KSO_WM_UNIT_BLOCK" val="0"/>
  <p:tag name="KSO_WM_UNIT_DEC_AREA_ID" val="e8f734ee17634858b49d905eae2ce66d"/>
  <p:tag name="KSO_WM_UNIT_ISCONTENTSTITLE" val="0"/>
  <p:tag name="KSO_WM_UNIT_ISNUMDGMTITLE" val="0"/>
  <p:tag name="KSO_WM_UNIT_PRESET_TEXT" val="商务招聘计划通用模版"/>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24469_1*a*1"/>
  <p:tag name="KSO_WM_TEMPLATE_CATEGORY" val="custom"/>
  <p:tag name="KSO_WM_TEMPLATE_INDEX" val="20224469"/>
  <p:tag name="KSO_WM_UNIT_LAYERLEVEL" val="1"/>
  <p:tag name="KSO_WM_TAG_VERSION" val="1.0"/>
  <p:tag name="KSO_WM_BEAUTIFY_FLAG" val="#wm#"/>
  <p:tag name="KSO_WM_CHIP_GROUPID" val="620b5c5ed9f311da4dab65dc"/>
  <p:tag name="KSO_WM_CHIP_XID" val="620b5c5ed9f311da4dab65db"/>
  <p:tag name="KSO_WM_CHIP_FILLAREA_FILL_RULE" val="{&quot;fill_align&quot;:&quot;lt&quot;,&quot;fill_mode&quot;:&quot;adaptive&quot;,&quot;sacle_strategy&quot;:&quot;smart&quot;}"/>
  <p:tag name="KSO_WM_ASSEMBLE_CHIP_INDEX" val="c6e3dc78d4d34b21853932d280612193"/>
  <p:tag name="KSO_WM_UNIT_TEXT_FILL_FORE_SCHEMECOLOR_INDEX_BRIGHTNESS" val="0.15"/>
  <p:tag name="KSO_WM_UNIT_TEXT_FILL_FORE_SCHEMECOLOR_INDEX" val="13"/>
  <p:tag name="KSO_WM_UNIT_TEXT_FILL_TYPE" val="1"/>
</p:tagLst>
</file>

<file path=ppt/tags/tag765.xml><?xml version="1.0" encoding="utf-8"?>
<p:tagLst xmlns:p="http://schemas.openxmlformats.org/presentationml/2006/main">
  <p:tag name="KSO_WM_UNIT_DEFAULT_FONT" val="18;22;2"/>
  <p:tag name="KSO_WM_UNIT_BLOCK" val="0"/>
  <p:tag name="KSO_WM_UNIT_DEC_AREA_ID" val="2a244ccbcbac4f08b297bb54ca106457"/>
  <p:tag name="KSO_WM_UNIT_SUBTYPE" val="a"/>
  <p:tag name="KSO_WM_UNIT_PRESET_TEXT" val="单击此处添加文本具体内容"/>
  <p:tag name="KSO_WM_UNIT_NOCLEAR" val="0"/>
  <p:tag name="KSO_WM_UNIT_VALUE" val="56"/>
  <p:tag name="KSO_WM_UNIT_HIGHLIGHT" val="0"/>
  <p:tag name="KSO_WM_UNIT_COMPATIBLE" val="0"/>
  <p:tag name="KSO_WM_UNIT_DIAGRAM_ISNUMVISUAL" val="0"/>
  <p:tag name="KSO_WM_UNIT_DIAGRAM_ISREFERUNIT" val="0"/>
  <p:tag name="KSO_WM_UNIT_TYPE" val="f"/>
  <p:tag name="KSO_WM_UNIT_INDEX" val="1"/>
  <p:tag name="KSO_WM_UNIT_ID" val="custom20224469_1*f*1"/>
  <p:tag name="KSO_WM_TEMPLATE_CATEGORY" val="custom"/>
  <p:tag name="KSO_WM_TEMPLATE_INDEX" val="20224469"/>
  <p:tag name="KSO_WM_UNIT_LAYERLEVEL" val="1"/>
  <p:tag name="KSO_WM_TAG_VERSION" val="1.0"/>
  <p:tag name="KSO_WM_BEAUTIFY_FLAG" val="#wm#"/>
  <p:tag name="KSO_WM_CHIP_GROUPID" val="620b5c5ed9f311da4dab65dc"/>
  <p:tag name="KSO_WM_CHIP_XID" val="620b5c5ed9f311da4dab65db"/>
  <p:tag name="KSO_WM_CHIP_FILLAREA_FILL_RULE" val="{&quot;fill_align&quot;:&quot;lt&quot;,&quot;fill_mode&quot;:&quot;adaptive&quot;,&quot;sacle_strategy&quot;:&quot;smart&quot;}"/>
  <p:tag name="KSO_WM_ASSEMBLE_CHIP_INDEX" val="c6e3dc78d4d34b21853932d280612193"/>
  <p:tag name="KSO_WM_UNIT_TEXT_FILL_FORE_SCHEMECOLOR_INDEX_BRIGHTNESS" val="0.15"/>
  <p:tag name="KSO_WM_UNIT_TEXT_FILL_FORE_SCHEMECOLOR_INDEX" val="13"/>
  <p:tag name="KSO_WM_UNIT_TEXT_FILL_TYPE" val="1"/>
</p:tagLst>
</file>

<file path=ppt/tags/tag766.xml><?xml version="1.0" encoding="utf-8"?>
<p:tagLst xmlns:p="http://schemas.openxmlformats.org/presentationml/2006/main">
  <p:tag name="KSO_WM_CHIP_INFOS" val="{&quot;type&quot;:0,&quot;layout_type&quot;:&quot;1_NF_LD_4&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endPage&quot;],&quot;useType&quot;:[&quot;ppt&quot;]}"/>
  <p:tag name="KSO_WM_CHIP_XID" val="626751d4e40dab8c91ea3323"/>
  <p:tag name="KSO_WM_CHIP_FILLPROP" val="[[{&quot;text_align&quot;:&quot;lm&quot;,&quot;text_direction&quot;:&quot;horizontal&quot;,&quot;support_big_font&quot;:false,&quot;picture_toward&quot;:0,&quot;picture_dockside&quot;:[],&quot;fill_id&quot;:&quot;e1e5d983c448471aad9aed945e055a0d&quot;,&quot;fill_align&quot;:&quot;lm&quot;,&quot;chip_types&quot;:[&quot;header&quot;]}],[{&quot;text_align&quot;:&quot;cm&quot;,&quot;text_direction&quot;:&quot;horizontal&quot;,&quot;support_big_font&quot;:false,&quot;picture_toward&quot;:0,&quot;picture_dockside&quot;:[],&quot;fill_id&quot;:&quot;e1e5d983c448471aad9aed945e055a0d&quot;,&quot;fill_align&quot;:&quot;lm&quot;,&quot;chip_types&quot;:[&quot;header&quot;]}],[{&quot;text_align&quot;:&quot;cm&quot;,&quot;text_direction&quot;:&quot;horizontal&quot;,&quot;support_big_font&quot;:false,&quot;picture_toward&quot;:0,&quot;picture_dockside&quot;:[],&quot;fill_id&quot;:&quot;e1e5d983c448471aad9aed945e055a0d&quot;,&quot;fill_align&quot;:&quot;cm&quot;,&quot;chip_types&quot;:[&quot;header&quot;]}],[{&quot;text_align&quot;:&quot;lm&quot;,&quot;text_direction&quot;:&quot;horizontal&quot;,&quot;support_big_font&quot;:false,&quot;picture_toward&quot;:0,&quot;picture_dockside&quot;:[],&quot;fill_id&quot;:&quot;e1e5d983c448471aad9aed945e055a0d&quot;,&quot;fill_align&quot;:&quot;lt&quot;,&quot;chip_types&quot;:[&quot;header&quot;]}],[{&quot;text_align&quot;:&quot;lm&quot;,&quot;text_direction&quot;:&quot;horizontal&quot;,&quot;support_big_font&quot;:false,&quot;picture_toward&quot;:0,&quot;picture_dockside&quot;:[],&quot;fill_id&quot;:&quot;e1e5d983c448471aad9aed945e055a0d&quot;,&quot;fill_align&quot;:&quot;cm&quot;,&quot;chip_types&quot;:[&quot;header&quot;]}]]"/>
  <p:tag name="KSO_WM_CHIP_DECFILLPROP" val="[]"/>
  <p:tag name="KSO_WM_CHIP_GROUPID" val="626751d4e40dab8c91ea3325"/>
  <p:tag name="KSO_WM_SLIDE_LAYOUT_INFO" val="{&quot;id&quot;:&quot;2022-08-11T08:58:05&quot;,&quot;margin&quot;:{&quot;bottom&quot;:0.9225141406059265,&quot;left&quot;:2.09814715385437,&quot;right&quot;:9.942239761352539,&quot;top&quot;:12.78113842010498},&quot;type&quot;:0}"/>
  <p:tag name="KSO_WM_SLIDE_BK_DARK_LIGHT" val="2"/>
  <p:tag name="KSO_WM_SLIDE_BACKGROUND_TYPE" val="general"/>
  <p:tag name="KSO_WM_TEMPLATE_SUBCATEGORY" val="21"/>
  <p:tag name="KSO_WM_SLIDE_ITEM_CNT" val="0"/>
  <p:tag name="KSO_WM_SLIDE_SUPPORT_FEATURE_TYPE" val="0"/>
  <p:tag name="KSO_WM_SLIDE_TYPE" val="title"/>
  <p:tag name="KSO_WM_TEMPLATE_MASTER_TYPE" val="1"/>
  <p:tag name="KSO_WM_TEMPLATE_COLOR_TYPE" val="1"/>
  <p:tag name="KSO_WM_TEMPLATE_MASTER_THUMB_INDEX" val="13"/>
  <p:tag name="KSO_WM_BEAUTIFY_FLAG" val="#wm#"/>
  <p:tag name="KSO_WM_TAG_VERSION" val="1.0"/>
  <p:tag name="KSO_WM_TEMPLATE_CATEGORY" val="custom"/>
  <p:tag name="KSO_WM_SLIDE_INDEX" val="1"/>
  <p:tag name="KSO_WM_CHIP_COLORING" val="1"/>
  <p:tag name="KSO_WM_SLIDE_LAYOUT" val="a_f"/>
  <p:tag name="KSO_WM_SLIDE_LAYOUT_CNT" val="1_1"/>
  <p:tag name="KSO_WM_SLIDE_SUBTYPE" val="pureTxt"/>
  <p:tag name="KSO_WM_SLIDE_ID" val="custom20224469_1"/>
  <p:tag name="KSO_WM_TEMPLATE_INDEX" val="20224469"/>
  <p:tag name="KSO_WM_TEMPLATE_ASSEMBLE_XID" val="62f4541c295c1bf6da71f090"/>
  <p:tag name="KSO_WM_TEMPLATE_ASSEMBLE_GROUPID" val="62df8714b3d2d6213fa0111a"/>
  <p:tag name="KSO_WM_TEMPLATE_THUMBS_INDEX" val="1、5、7、8、14、20"/>
  <p:tag name="KSO_WM_SPECIAL_SOURCE" val="bdnull"/>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WM_BEAUTIFY_SHAPE_IDENTITY" val="{eff8860b-b47b-c0c7-a7a6-8b66b52e3b8a}"/>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 name="WM_BEAUTIFY_SHAPE_IDENTITY" val="{e9322746-07f7-57f6-a7a6-8b66a0f872a5}"/>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SLIDE_BACKGROUND_TYPE" val="leftRight"/>
  <p:tag name="KSO_WM_SLIDE_BK_DARK_LIGHT" val="2"/>
  <p:tag name="KSO_WM_UNIT_TYPE" val="i"/>
  <p:tag name="KSO_WM_UNIT_INDEX" val="6"/>
  <p:tag name="WM_BEAUTIFY_SHAPE_IDENTITY" val="{4a74382f-999e-4fb1-a7a6-8b6630879d29}"/>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SLIDE_BACKGROUND_TYPE" val="leftRight"/>
  <p:tag name="KSO_WM_SLIDE_BK_DARK_LIGHT" val="2"/>
  <p:tag name="KSO_WM_UNIT_TYPE" val="i"/>
  <p:tag name="KSO_WM_UNIT_INDEX" val="7"/>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SLIDE_BACKGROUND_TYPE" val="leftRight"/>
  <p:tag name="KSO_WM_SLIDE_BK_DARK_LIGHT" val="2"/>
  <p:tag name="KSO_WM_UNIT_TYPE" val="i"/>
  <p:tag name="KSO_WM_UNIT_INDEX" val="8"/>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9"/>
  <p:tag name="KSO_WM_UNIT_LAYERLEVEL" val="1"/>
  <p:tag name="KSO_WM_TAG_VERSION" val="1.0"/>
  <p:tag name="KSO_WM_BEAUTIFY_FLAG" val="#wm#"/>
  <p:tag name="KSO_WM_SLIDE_BACKGROUND_TYPE" val="leftRight"/>
  <p:tag name="KSO_WM_SLIDE_BK_DARK_LIGHT" val="2"/>
  <p:tag name="KSO_WM_UNIT_TYPE" val="i"/>
  <p:tag name="KSO_WM_UNIT_INDEX" val="9"/>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0"/>
  <p:tag name="KSO_WM_UNIT_LAYERLEVEL" val="1"/>
  <p:tag name="KSO_WM_TAG_VERSION" val="1.0"/>
  <p:tag name="KSO_WM_BEAUTIFY_FLAG" val="#wm#"/>
  <p:tag name="KSO_WM_SLIDE_BACKGROUND_TYPE" val="leftRight"/>
  <p:tag name="KSO_WM_SLIDE_BK_DARK_LIGHT" val="2"/>
  <p:tag name="KSO_WM_UNIT_TYPE" val="i"/>
  <p:tag name="KSO_WM_UNIT_INDEX" val="1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10_1*i*2"/>
  <p:tag name="KSO_WM_TEMPLATE_CATEGORY" val="diagram"/>
  <p:tag name="KSO_WM_TEMPLATE_INDEX" val="20216010"/>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90"/>
  <p:tag name="KSO_WM_TEMPLATE_ASSEMBLE_GROUPID" val="639afd380c9383becde6e290"/>
</p:tagLst>
</file>

<file path=ppt/tags/tag7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6010_1*a*1"/>
  <p:tag name="KSO_WM_TEMPLATE_CATEGORY" val="diagram"/>
  <p:tag name="KSO_WM_TEMPLATE_INDEX" val="2021601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78d565e2b504237af9cc6b13a6babf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2c79806915e45a79e0982ba242933b6"/>
  <p:tag name="KSO_WM_UNIT_TEXT_FILL_FORE_SCHEMECOLOR_INDEX_BRIGHTNESS" val="0"/>
  <p:tag name="KSO_WM_UNIT_TEXT_FILL_FORE_SCHEMECOLOR_INDEX" val="13"/>
  <p:tag name="KSO_WM_UNIT_TEXT_FILL_TYPE" val="1"/>
  <p:tag name="KSO_WM_TEMPLATE_ASSEMBLE_XID" val="639afd380c9383becde6e290"/>
  <p:tag name="KSO_WM_TEMPLATE_ASSEMBLE_GROUPID" val="639afd380c9383becde6e29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010_1*f*1"/>
  <p:tag name="KSO_WM_TEMPLATE_CATEGORY" val="diagram"/>
  <p:tag name="KSO_WM_TEMPLATE_INDEX" val="20216010"/>
  <p:tag name="KSO_WM_UNIT_LAYERLEVEL" val="1"/>
  <p:tag name="KSO_WM_TAG_VERSION" val="1.0"/>
  <p:tag name="KSO_WM_BEAUTIFY_FLAG" val="#wm#"/>
  <p:tag name="KSO_WM_UNIT_DEFAULT_FONT" val="14;20;2"/>
  <p:tag name="KSO_WM_UNIT_BLOCK" val="0"/>
  <p:tag name="KSO_WM_UNIT_VALUE" val="192"/>
  <p:tag name="KSO_WM_UNIT_SHOW_EDIT_AREA_INDICATION" val="1"/>
  <p:tag name="KSO_WM_CHIP_GROUPID" val="5e6b05596848fb12bee65ac8"/>
  <p:tag name="KSO_WM_CHIP_XID" val="5e6b05596848fb12bee65aca"/>
  <p:tag name="KSO_WM_UNIT_DEC_AREA_ID" val="bd318b8e692042a98fcc0dc1a697d8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6b26574b1264c27a1563c198df9befc"/>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90"/>
  <p:tag name="KSO_WM_TEMPLATE_ASSEMBLE_GROUPID" val="639afd380c9383becde6e290"/>
</p:tagLst>
</file>

<file path=ppt/tags/tag781.xml><?xml version="1.0" encoding="utf-8"?>
<p:tagLst xmlns:p="http://schemas.openxmlformats.org/presentationml/2006/main">
  <p:tag name="KSO_WM_BEAUTIFY_FLAG" val="#wm#"/>
  <p:tag name="KSO_WM_TEMPLATE_CATEGORY" val="diagram"/>
  <p:tag name="KSO_WM_TEMPLATE_INDEX" val="20216010"/>
  <p:tag name="KSO_WM_SLIDE_ID" val="diagram202160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7*540"/>
  <p:tag name="KSO_WM_SLIDE_POSITION" val="0*0"/>
  <p:tag name="KSO_WM_TAG_VERSION" val="1.0"/>
  <p:tag name="KSO_WM_SLIDE_LAYOUT" val="a_f"/>
  <p:tag name="KSO_WM_SLIDE_LAYOUT_CNT" val="1_1"/>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0"/>
  <p:tag name="KSO_WM_TEMPLATE_ASSEMBLE_XID" val="639afd380c9383becde6e290"/>
  <p:tag name="KSO_WM_TEMPLATE_ASSEMBLE_GROUPID" val="639afd380c9383becde6e290"/>
  <p:tag name="KSO_WM_SPECIAL_SOURCE" val="bdnull"/>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5"/>
  <p:tag name="KSO_WM_UNIT_TEXT_FILL_TYPE" val="1"/>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095_1*i*1"/>
  <p:tag name="KSO_WM_TEMPLATE_CATEGORY" val="diagram"/>
  <p:tag name="KSO_WM_TEMPLATE_INDEX" val="2020709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ec52421869ed4bb78c279f93a541e806"/>
  <p:tag name="KSO_WM_CHIP_GROUPID" val="5ed74655afe44fab1839bd2f"/>
  <p:tag name="KSO_WM_CHIP_XID" val="5ecf6a77ddc3daf3fef3fc08"/>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1242"/>
  <p:tag name="KSO_WM_TEMPLATE_ASSEMBLE_XID" val="60656e624054ed1e2fb7f78e"/>
  <p:tag name="KSO_WM_TEMPLATE_ASSEMBLE_GROUPID" val="60656e624054ed1e2fb7f78e"/>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095_1*i*2"/>
  <p:tag name="KSO_WM_TEMPLATE_CATEGORY" val="diagram"/>
  <p:tag name="KSO_WM_TEMPLATE_INDEX" val="20207095"/>
  <p:tag name="KSO_WM_UNIT_LAYERLEVEL" val="1"/>
  <p:tag name="KSO_WM_TAG_VERSION" val="1.0"/>
  <p:tag name="KSO_WM_BEAUTIFY_FLAG" val="#wm#"/>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89365b50b149417cb54739aaa75f8a04&quot;,&quot;X&quot;:{&quot;Pos&quot;:1},&quot;Y&quot;:{&quot;Pos&quot;:2}},&quot;whChangeMode&quot;:0}"/>
  <p:tag name="KSO_WM_UNIT_DEC_AREA_ID" val="16ac541a1ee444c891f077f8ba72aa0c"/>
  <p:tag name="KSO_WM_CHIP_GROUPID" val="5ed74655afe44fab1839bd2f"/>
  <p:tag name="KSO_WM_CHIP_XID" val="5ecf6a77ddc3daf3fef3fc08"/>
  <p:tag name="KSO_WM_UNIT_FILL_FORE_SCHEMECOLOR_INDEX_BRIGHTNESS" val="0"/>
  <p:tag name="KSO_WM_UNIT_FILL_FORE_SCHEMECOLOR_INDEX" val="5"/>
  <p:tag name="KSO_WM_UNIT_FILL_TYPE" val="1"/>
  <p:tag name="KSO_WM_UNIT_VALUE" val="5"/>
  <p:tag name="KSO_WM_TEMPLATE_ASSEMBLE_XID" val="60656e624054ed1e2fb7f78e"/>
  <p:tag name="KSO_WM_TEMPLATE_ASSEMBLE_GROUPID" val="60656e624054ed1e2fb7f78e"/>
</p:tagLst>
</file>

<file path=ppt/tags/tag78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7095_1*a*1"/>
  <p:tag name="KSO_WM_TEMPLATE_CATEGORY" val="diagram"/>
  <p:tag name="KSO_WM_TEMPLATE_INDEX" val="20207095"/>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9365b50b149417cb54739aaa75f8a0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6d1b9b90d4e74041a8efaea64c6c9c35"/>
  <p:tag name="KSO_WM_UNIT_TEXT_FILL_FORE_SCHEMECOLOR_INDEX_BRIGHTNESS" val="0"/>
  <p:tag name="KSO_WM_UNIT_TEXT_FILL_FORE_SCHEMECOLOR_INDEX" val="13"/>
  <p:tag name="KSO_WM_UNIT_TEXT_FILL_TYPE" val="1"/>
  <p:tag name="KSO_WM_TEMPLATE_ASSEMBLE_XID" val="60656e624054ed1e2fb7f78e"/>
  <p:tag name="KSO_WM_TEMPLATE_ASSEMBLE_GROUPID" val="60656e624054ed1e2fb7f78e"/>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0.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095_1*f*1"/>
  <p:tag name="KSO_WM_TEMPLATE_CATEGORY" val="diagram"/>
  <p:tag name="KSO_WM_TEMPLATE_INDEX" val="20207095"/>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8fc8dcbf03014bedb3154d0209258f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2841aa25254d40acb5f1e2717a9c1a4b"/>
  <p:tag name="KSO_WM_UNIT_TEXT_FILL_FORE_SCHEMECOLOR_INDEX_BRIGHTNESS" val="0.25"/>
  <p:tag name="KSO_WM_UNIT_TEXT_FILL_FORE_SCHEMECOLOR_INDEX" val="13"/>
  <p:tag name="KSO_WM_UNIT_TEXT_FILL_TYPE" val="1"/>
  <p:tag name="KSO_WM_TEMPLATE_ASSEMBLE_XID" val="60656e624054ed1e2fb7f78e"/>
  <p:tag name="KSO_WM_TEMPLATE_ASSEMBLE_GROUPID" val="60656e624054ed1e2fb7f78e"/>
</p:tagLst>
</file>

<file path=ppt/tags/tag791.xml><?xml version="1.0" encoding="utf-8"?>
<p:tagLst xmlns:p="http://schemas.openxmlformats.org/presentationml/2006/main">
  <p:tag name="KSO_WM_BEAUTIFY_FLAG" val="#wm#"/>
  <p:tag name="KSO_WM_TEMPLATE_CATEGORY" val="diagram"/>
  <p:tag name="KSO_WM_TEMPLATE_INDEX" val="20207095"/>
  <p:tag name="KSO_WM_SLIDE_LAYOUT_INFO" val="{&quot;id&quot;:&quot;2021-04-01T14:55:36&quot;,&quot;maxSize&quot;:{&quot;size1&quot;:55.6},&quot;minSize&quot;:{&quot;size1&quot;:37.8},&quot;normalSize&quot;:{&quot;size1&quot;:41.36666666666667},&quot;subLayout&quot;:[{&quot;id&quot;:&quot;2021-04-01T14:55:36&quot;,&quot;margin&quot;:{&quot;bottom&quot;:-1.0026547107633071e-15,&quot;left&quot;:4.2330002784729,&quot;right&quot;:4.2330002784729,&quot;top&quot;:4.2330002784729},&quot;type&quot;:0},{&quot;id&quot;:&quot;2021-04-01T14:55:36&quot;,&quot;margin&quot;:{&quot;bottom&quot;:5.079999923706055,&quot;left&quot;:4.2330002784729,&quot;right&quot;:4.2330002784729,&quot;top&quot;:1.2699999809265137},&quot;type&quot;:0}],&quot;type&quot;:0}"/>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cf6a77ddc3daf3fef3fc08"/>
  <p:tag name="KSO_WM_CHIP_FILLPROP" val="[[{&quot;fill_id&quot;:&quot;722accd572074b41a2d4cf8c733c9957&quot;,&quot;fill_align&quot;:&quot;cb&quot;,&quot;text_align&quot;:&quot;cb&quot;,&quot;text_direction&quot;:&quot;horizontal&quot;,&quot;chip_types&quot;:[&quot;header&quot;]},{&quot;fill_id&quot;:&quot;164c300f690d423ab1b6e3b65edb0bf9&quot;,&quot;fill_align&quot;:&quot;ct&quot;,&quot;text_align&quot;:&quot;ct&quot;,&quot;text_direction&quot;:&quot;horizontal&quot;,&quot;chip_types&quot;:[&quot;text&quot;]}]]"/>
  <p:tag name="KSO_WM_SLIDE_ID" val="diagram2020709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7*47"/>
  <p:tag name="KSO_WM_TAG_VERSION" val="1.0"/>
  <p:tag name="KSO_WM_SLIDE_LAYOUT" val="a_f"/>
  <p:tag name="KSO_WM_SLIDE_LAYOUT_CNT" val="1_1"/>
  <p:tag name="KSO_WM_SLIDE_CAN_ADD_NAVIGATION" val="1"/>
  <p:tag name="KSO_WM_CHIP_GROUPID" val="5ed74655afe44fab1839bd2f"/>
  <p:tag name="KSO_WM_SLIDE_BK_DARK_LIGHT" val="2"/>
  <p:tag name="KSO_WM_SLIDE_BACKGROUND_TYPE" val="general"/>
  <p:tag name="KSO_WM_SLIDE_SUPPORT_FEATURE_TYPE" val="0"/>
  <p:tag name="KSO_WM_TEMPLATE_ASSEMBLE_XID" val="60656e624054ed1e2fb7f78e"/>
  <p:tag name="KSO_WM_TEMPLATE_ASSEMBLE_GROUPID" val="60656e624054ed1e2fb7f78e"/>
  <p:tag name="KSO_WM_SPECIAL_SOURCE" val="bdnull"/>
</p:tagLst>
</file>

<file path=ppt/tags/tag792.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18283_23*a*1"/>
  <p:tag name="KSO_WM_TEMPLATE_CATEGORY" val="custom"/>
  <p:tag name="KSO_WM_TEMPLATE_INDEX" val="20218283"/>
  <p:tag name="KSO_WM_UNIT_LAYERLEVEL" val="1"/>
  <p:tag name="KSO_WM_TAG_VERSION" val="1.0"/>
  <p:tag name="KSO_WM_BEAUTIFY_FLAG" val="#wm#"/>
  <p:tag name="KSO_WM_UNIT_PRESET_TEXT" val="THANKS"/>
</p:tagLst>
</file>

<file path=ppt/tags/tag793.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1"/>
  <p:tag name="KSO_WM_UNIT_ID" val="custom20218283_23*f*1"/>
  <p:tag name="KSO_WM_TEMPLATE_CATEGORY" val="custom"/>
  <p:tag name="KSO_WM_TEMPLATE_INDEX" val="20218283"/>
  <p:tag name="KSO_WM_UNIT_LAYERLEVEL" val="1"/>
  <p:tag name="KSO_WM_TAG_VERSION" val="1.0"/>
  <p:tag name="KSO_WM_BEAUTIFY_FLAG" val="#wm#"/>
  <p:tag name="KSO_WM_UNIT_PRESET_TEXT" val="感谢观看"/>
  <p:tag name="KSO_WM_UNIT_TEXT_FILL_FORE_SCHEMECOLOR_INDEX_BRIGHTNESS" val="0"/>
  <p:tag name="KSO_WM_UNIT_TEXT_FILL_FORE_SCHEMECOLOR_INDEX" val="13"/>
  <p:tag name="KSO_WM_UNIT_TEXT_FILL_TYPE" val="1"/>
</p:tagLst>
</file>

<file path=ppt/tags/tag794.xml><?xml version="1.0" encoding="utf-8"?>
<p:tagLst xmlns:p="http://schemas.openxmlformats.org/presentationml/2006/main">
  <p:tag name="KSO_WM_SLIDE_ID" val="custom20218283_23"/>
  <p:tag name="KSO_WM_TEMPLATE_SUBCATEGORY" val="0"/>
  <p:tag name="KSO_WM_TEMPLATE_MASTER_TYPE" val="1"/>
  <p:tag name="KSO_WM_TEMPLATE_COLOR_TYPE" val="0"/>
  <p:tag name="KSO_WM_SLIDE_TYPE" val="endPage"/>
  <p:tag name="KSO_WM_SLIDE_SUBTYPE" val="pureTxt"/>
  <p:tag name="KSO_WM_SLIDE_ITEM_CNT" val="0"/>
  <p:tag name="KSO_WM_SLIDE_INDEX" val="23"/>
  <p:tag name="KSO_WM_TAG_VERSION" val="1.0"/>
  <p:tag name="KSO_WM_BEAUTIFY_FLAG" val="#wm#"/>
  <p:tag name="KSO_WM_TEMPLATE_CATEGORY" val="custom"/>
  <p:tag name="KSO_WM_TEMPLATE_INDEX" val="20218283"/>
  <p:tag name="KSO_WM_SLIDE_LAYOUT" val="a_f"/>
  <p:tag name="KSO_WM_SLIDE_LAYOUT_CNT" val="1_1"/>
  <p:tag name="KSO_WM_SLIDE_BK_DARK_LIGHT" val="2"/>
  <p:tag name="KSO_WM_SLIDE_BACKGROUND_TYPE" val="general"/>
  <p:tag name="KSO_WM_SPECIAL_SOURCE" val="bdnull"/>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25"/>
  <p:tag name="KSO_WM_UNIT_TEXT_FILL_FORE_SCHEMECOLOR_INDEX" val="5"/>
  <p:tag name="KSO_WM_UNIT_TEXT_FILL_TYPE"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SLIDE_BACKGROUND_MASK_FLAG" val="1"/>
  <p:tag name="KSO_WM_UNIT_TYPE" val="y"/>
  <p:tag name="KSO_WM_UNIT_INDEX" val="7"/>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a5afc18e93b046b7a5e21a24f4b14aa0"/>
  <p:tag name="KSO_WM_UNIT_DECORATE_INFO" val="{&quot;DecorateInfoH&quot;:{&quot;IsAbs&quot;:true},&quot;DecorateInfoW&quot;:{&quot;IsAbs&quot;:true},&quot;DecorateInfoX&quot;:{&quot;IsAbs&quot;:true,&quot;Pos&quot;:1},&quot;DecorateInfoY&quot;:{&quot;IsAbs&quot;:true,&quot;Pos&quot;:1},&quot;ReferentInfo&quot;:{&quot;Id&quot;:&quot;2310885a3447419cad22d92fbd8299d2&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60656e884054ed1e2fb7faec"/>
  <p:tag name="KSO_WM_TEMPLATE_ASSEMBLE_GROUPID" val="60656e884054ed1e2fb7faec"/>
</p:tagLst>
</file>

<file path=ppt/tags/tag808.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310885a3447419cad22d92fbd8299d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d566cdac475490fa4dce2ba2e6381f5"/>
  <p:tag name="KSO_WM_UNIT_SUPPORT_BIG_FONT" val="1"/>
  <p:tag name="KSO_WM_UNIT_TEXT_FILL_FORE_SCHEMECOLOR_INDEX_BRIGHTNESS" val="0"/>
  <p:tag name="KSO_WM_UNIT_TEXT_FILL_FORE_SCHEMECOLOR_INDEX" val="13"/>
  <p:tag name="KSO_WM_UNIT_TEXT_FILL_TYPE" val="1"/>
  <p:tag name="KSO_WM_TEMPLATE_ASSEMBLE_XID" val="60656e884054ed1e2fb7faec"/>
  <p:tag name="KSO_WM_TEMPLATE_ASSEMBLE_GROUPID" val="60656e884054ed1e2fb7faec"/>
</p:tagLst>
</file>

<file path=ppt/tags/tag8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e1f701cd4b3f4f4ebbd92e0c7a02b7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ba731373ac44410b77fbaa89d95202d"/>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60656e884054ed1e2fb7faec"/>
  <p:tag name="KSO_WM_TEMPLATE_ASSEMBLE_GROUPID" val="60656e884054ed1e2fb7faec"/>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1-04-01T15:04:58&quot;,&quot;maxSize&quot;:{&quot;size1&quot;:42.00486059542055},&quot;minSize&quot;:{&quot;size1&quot;:33.104860595420554},&quot;normalSize&quot;:{&quot;size1&quot;:34.57152726208722},&quot;subLayout&quot;:[{&quot;id&quot;:&quot;2021-04-01T15:04:58&quot;,&quot;margin&quot;:{&quot;bottom&quot;:0,&quot;left&quot;:5.502999782562256,&quot;right&quot;:5.927000999450684,&quot;top&quot;:3.809999942779541},&quot;type&quot;:0},{&quot;id&quot;:&quot;2021-04-01T15:04:58&quot;,&quot;margin&quot;:{&quot;bottom&quot;:3.38700008392334,&quot;left&quot;:5.502999782562256,&quot;right&quot;:5.927000999450684,&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60656e884054ed1e2fb7faec"/>
  <p:tag name="KSO_WM_TEMPLATE_ASSEMBLE_GROUPID" val="60656e884054ed1e2fb7faec"/>
  <p:tag name="KSO_WM_SPECIAL_SOURCE" val="bdnull"/>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415_1**"/>
  <p:tag name="KSO_WM_TEMPLATE_CATEGORY" val="diagram"/>
  <p:tag name="KSO_WM_TEMPLATE_INDEX" val="20217415"/>
  <p:tag name="KSO_WM_UNIT_LAYERLEVEL" val="1"/>
  <p:tag name="KSO_WM_TAG_VERSION" val="1.0"/>
  <p:tag name="KSO_WM_BEAUTIFY_FLAG" val="#wm#"/>
  <p:tag name="KSO_WM_UNIT_SM_LIMIT_TYPE" val="2"/>
  <p:tag name="KSO_WM_CHIP_GROUPID" val="5fd07de04d383dce34166708"/>
  <p:tag name="KSO_WM_CHIP_XID" val="5fd07de04d383dce34166709"/>
  <p:tag name="KSO_WM_UNIT_LINE_FORE_SCHEMECOLOR_INDEX_BRIGHTNESS" val="-0.05"/>
  <p:tag name="KSO_WM_UNIT_LINE_FORE_SCHEMECOLOR_INDEX" val="14"/>
  <p:tag name="KSO_WM_UNIT_LINE_FILL_TYPE" val="2"/>
  <p:tag name="KSO_WM_TEMPLATE_ASSEMBLE_XID" val="606570804054ed1e2fb8168e"/>
  <p:tag name="KSO_WM_TEMPLATE_ASSEMBLE_GROUPID" val="606570804054ed1e2fb8168e"/>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415_1*i*1"/>
  <p:tag name="KSO_WM_TEMPLATE_CATEGORY" val="diagram"/>
  <p:tag name="KSO_WM_TEMPLATE_INDEX" val="20217415"/>
  <p:tag name="KSO_WM_UNIT_LAYERLEVEL" val="1"/>
  <p:tag name="KSO_WM_TAG_VERSION" val="1.0"/>
  <p:tag name="KSO_WM_BEAUTIFY_FLAG" val="#wm#"/>
  <p:tag name="KSO_WM_UNIT_BLOCK" val="0"/>
  <p:tag name="KSO_WM_UNIT_SM_LIMIT_TYPE" val="2"/>
  <p:tag name="KSO_WM_UNIT_DEC_AREA_ID" val="e7ff1980d3894a1bb6fd46b57ff4aee9"/>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7de04d383dce34166708"/>
  <p:tag name="KSO_WM_CHIP_XID" val="5fd07de04d383dce34166709"/>
  <p:tag name="KSO_WM_UNIT_FILL_FORE_SCHEMECOLOR_INDEX_BRIGHTNESS" val="0"/>
  <p:tag name="KSO_WM_UNIT_FILL_FORE_SCHEMECOLOR_INDEX" val="5"/>
  <p:tag name="KSO_WM_UNIT_FILL_TYPE" val="1"/>
  <p:tag name="KSO_WM_UNIT_VALUE" val="224"/>
  <p:tag name="KSO_WM_TEMPLATE_ASSEMBLE_XID" val="606570804054ed1e2fb8168e"/>
  <p:tag name="KSO_WM_TEMPLATE_ASSEMBLE_GROUPID" val="606570804054ed1e2fb8168e"/>
</p:tagLst>
</file>

<file path=ppt/tags/tag8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415_1*i*2"/>
  <p:tag name="KSO_WM_TEMPLATE_CATEGORY" val="diagram"/>
  <p:tag name="KSO_WM_TEMPLATE_INDEX" val="20217415"/>
  <p:tag name="KSO_WM_UNIT_LAYERLEVEL" val="1"/>
  <p:tag name="KSO_WM_TAG_VERSION" val="1.0"/>
  <p:tag name="KSO_WM_BEAUTIFY_FLAG" val="#wm#"/>
  <p:tag name="KSO_WM_UNIT_BLOCK" val="0"/>
  <p:tag name="KSO_WM_UNIT_SM_LIMIT_TYPE" val="2"/>
  <p:tag name="KSO_WM_UNIT_DEC_AREA_ID" val="152d74ec4eb043c9b7eeb03a601026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e04d383dce34166708"/>
  <p:tag name="KSO_WM_CHIP_XID" val="5fd07de04d383dce34166709"/>
  <p:tag name="KSO_WM_UNIT_FILL_FORE_SCHEMECOLOR_INDEX_BRIGHTNESS" val="-0.15"/>
  <p:tag name="KSO_WM_UNIT_FILL_FORE_SCHEMECOLOR_INDEX" val="14"/>
  <p:tag name="KSO_WM_UNIT_FILL_TYPE" val="1"/>
  <p:tag name="KSO_WM_UNIT_VALUE" val="375"/>
  <p:tag name="KSO_WM_TEMPLATE_ASSEMBLE_XID" val="606570804054ed1e2fb8168e"/>
  <p:tag name="KSO_WM_TEMPLATE_ASSEMBLE_GROUPID" val="606570804054ed1e2fb8168e"/>
</p:tagLst>
</file>

<file path=ppt/tags/tag8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415_1*i*3"/>
  <p:tag name="KSO_WM_TEMPLATE_CATEGORY" val="diagram"/>
  <p:tag name="KSO_WM_TEMPLATE_INDEX" val="20217415"/>
  <p:tag name="KSO_WM_UNIT_LAYERLEVEL" val="1"/>
  <p:tag name="KSO_WM_TAG_VERSION" val="1.0"/>
  <p:tag name="KSO_WM_BEAUTIFY_FLAG" val="#wm#"/>
  <p:tag name="KSO_WM_UNIT_BLOCK" val="0"/>
  <p:tag name="KSO_WM_UNIT_SM_LIMIT_TYPE" val="2"/>
  <p:tag name="KSO_WM_UNIT_DEC_AREA_ID" val="9de46e294f0b4ff889a48b926d08a4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d07de04d383dce34166708"/>
  <p:tag name="KSO_WM_CHIP_XID" val="5fd07de04d383dce34166709"/>
  <p:tag name="KSO_WM_UNIT_FILL_FORE_SCHEMECOLOR_INDEX_BRIGHTNESS" val="0"/>
  <p:tag name="KSO_WM_UNIT_FILL_FORE_SCHEMECOLOR_INDEX" val="14"/>
  <p:tag name="KSO_WM_UNIT_FILL_TYPE" val="1"/>
  <p:tag name="KSO_WM_UNIT_VALUE" val="1025"/>
  <p:tag name="KSO_WM_TEMPLATE_ASSEMBLE_XID" val="606570804054ed1e2fb8168e"/>
  <p:tag name="KSO_WM_TEMPLATE_ASSEMBLE_GROUPID" val="606570804054ed1e2fb8168e"/>
</p:tagLst>
</file>

<file path=ppt/tags/tag8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415_1*i*4"/>
  <p:tag name="KSO_WM_TEMPLATE_CATEGORY" val="diagram"/>
  <p:tag name="KSO_WM_TEMPLATE_INDEX" val="20217415"/>
  <p:tag name="KSO_WM_UNIT_LAYERLEVEL" val="1"/>
  <p:tag name="KSO_WM_TAG_VERSION" val="1.0"/>
  <p:tag name="KSO_WM_BEAUTIFY_FLAG" val="#wm#"/>
  <p:tag name="KSO_WM_UNIT_BLOCK" val="0"/>
  <p:tag name="KSO_WM_UNIT_SM_LIMIT_TYPE" val="0"/>
  <p:tag name="KSO_WM_UNIT_DEC_AREA_ID" val="4f8a1ad478674136b0b1e41bbbd2b30e"/>
  <p:tag name="KSO_WM_UNIT_DECORATE_INFO" val="{&quot;DecorateInfoH&quot;:{&quot;IsAbs&quot;:true},&quot;DecorateInfoW&quot;:{&quot;IsAbs&quot;:true},&quot;DecorateInfoX&quot;:{&quot;IsAbs&quot;:true,&quot;Pos&quot;:2},&quot;DecorateInfoY&quot;:{&quot;IsAbs&quot;:true,&quot;Pos&quot;:1},&quot;ReferentInfo&quot;:{&quot;Id&quot;:&quot;70956f1434594d558c6b1f1426150a6b&quot;,&quot;X&quot;:{&quot;Pos&quot;:0},&quot;Y&quot;:{&quot;Pos&quot;:1}},&quot;whChangeMode&quot;:0}"/>
  <p:tag name="KSO_WM_CHIP_GROUPID" val="5fd07de04d383dce34166708"/>
  <p:tag name="KSO_WM_CHIP_XID" val="5fd07de04d383dce34166709"/>
  <p:tag name="KSO_WM_UNIT_LINE_FORE_SCHEMECOLOR_INDEX_BRIGHTNESS" val="0"/>
  <p:tag name="KSO_WM_UNIT_LINE_FORE_SCHEMECOLOR_INDEX" val="5"/>
  <p:tag name="KSO_WM_UNIT_LINE_FILL_TYPE" val="2"/>
  <p:tag name="KSO_WM_TEMPLATE_ASSEMBLE_XID" val="606570804054ed1e2fb8168e"/>
  <p:tag name="KSO_WM_TEMPLATE_ASSEMBLE_GROUPID" val="606570804054ed1e2fb8168e"/>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415_1*i*5"/>
  <p:tag name="KSO_WM_TEMPLATE_CATEGORY" val="diagram"/>
  <p:tag name="KSO_WM_TEMPLATE_INDEX" val="20217415"/>
  <p:tag name="KSO_WM_UNIT_LAYERLEVEL" val="1"/>
  <p:tag name="KSO_WM_TAG_VERSION" val="1.0"/>
  <p:tag name="KSO_WM_BEAUTIFY_FLAG" val="#wm#"/>
  <p:tag name="KSO_WM_UNIT_BLOCK" val="0"/>
  <p:tag name="KSO_WM_UNIT_SM_LIMIT_TYPE" val="2"/>
  <p:tag name="KSO_WM_UNIT_DEC_AREA_ID" val="eb7b6ca658a34279bbc42f7c8b40caf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7de04d383dce34166708"/>
  <p:tag name="KSO_WM_CHIP_XID" val="5fd07de04d383dce34166709"/>
  <p:tag name="KSO_WM_UNIT_LINE_FORE_SCHEMECOLOR_INDEX_BRIGHTNESS" val="-0.25"/>
  <p:tag name="KSO_WM_UNIT_LINE_FORE_SCHEMECOLOR_INDEX" val="14"/>
  <p:tag name="KSO_WM_UNIT_LINE_FILL_TYPE" val="2"/>
  <p:tag name="KSO_WM_TEMPLATE_ASSEMBLE_XID" val="606570804054ed1e2fb8168e"/>
  <p:tag name="KSO_WM_TEMPLATE_ASSEMBLE_GROUPID" val="606570804054ed1e2fb8168e"/>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415_1*i*6"/>
  <p:tag name="KSO_WM_TEMPLATE_CATEGORY" val="diagram"/>
  <p:tag name="KSO_WM_TEMPLATE_INDEX" val="20217415"/>
  <p:tag name="KSO_WM_UNIT_LAYERLEVEL" val="1"/>
  <p:tag name="KSO_WM_TAG_VERSION" val="1.0"/>
  <p:tag name="KSO_WM_BEAUTIFY_FLAG" val="#wm#"/>
  <p:tag name="KSO_WM_UNIT_BLOCK" val="0"/>
  <p:tag name="KSO_WM_UNIT_SM_LIMIT_TYPE" val="2"/>
  <p:tag name="KSO_WM_UNIT_DEC_AREA_ID" val="3847023d678945158392fbbdf7ce4e7f"/>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d07de04d383dce34166708"/>
  <p:tag name="KSO_WM_CHIP_XID" val="5fd07de04d383dce34166709"/>
  <p:tag name="KSO_WM_UNIT_LINE_FORE_SCHEMECOLOR_INDEX_BRIGHTNESS" val="-0.25"/>
  <p:tag name="KSO_WM_UNIT_LINE_FORE_SCHEMECOLOR_INDEX" val="14"/>
  <p:tag name="KSO_WM_UNIT_LINE_FILL_TYPE" val="2"/>
  <p:tag name="KSO_WM_TEMPLATE_ASSEMBLE_XID" val="606570804054ed1e2fb8168e"/>
  <p:tag name="KSO_WM_TEMPLATE_ASSEMBLE_GROUPID" val="606570804054ed1e2fb8168e"/>
</p:tagLst>
</file>

<file path=ppt/tags/tag8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415_1*f*1"/>
  <p:tag name="KSO_WM_TEMPLATE_CATEGORY" val="diagram"/>
  <p:tag name="KSO_WM_TEMPLATE_INDEX" val="20217415"/>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70956f1434594d558c6b1f1426150a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7f987923fa2419986fae3f909b0cae1"/>
  <p:tag name="KSO_WM_UNIT_SUPPORT_BIG_FONT" val="1"/>
  <p:tag name="KSO_WM_UNIT_TEXT_FILL_FORE_SCHEMECOLOR_INDEX_BRIGHTNESS" val="0.25"/>
  <p:tag name="KSO_WM_UNIT_TEXT_FILL_FORE_SCHEMECOLOR_INDEX" val="13"/>
  <p:tag name="KSO_WM_UNIT_TEXT_FILL_TYPE" val="1"/>
  <p:tag name="KSO_WM_TEMPLATE_ASSEMBLE_XID" val="606570804054ed1e2fb8168e"/>
  <p:tag name="KSO_WM_TEMPLATE_ASSEMBLE_GROUPID" val="606570804054ed1e2fb8168e"/>
</p:tagLst>
</file>

<file path=ppt/tags/tag847.xml><?xml version="1.0" encoding="utf-8"?>
<p:tagLst xmlns:p="http://schemas.openxmlformats.org/presentationml/2006/main">
  <p:tag name="KSO_WM_SLIDE_ID" val="diagram202174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17415"/>
  <p:tag name="KSO_WM_SLIDE_LAYOUT" val="f"/>
  <p:tag name="KSO_WM_SLIDE_LAYOUT_CNT" val="1"/>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d07de04d383dce34166709"/>
  <p:tag name="KSO_WM_CHIP_FILLPROP" val="[[{&quot;text_align&quot;:&quot;lm&quot;,&quot;text_direction&quot;:&quot;horizontal&quot;,&quot;support_big_font&quot;:true,&quot;picture_toward&quot;:0,&quot;picture_dockside&quot;:[],&quot;fill_id&quot;:&quot;29d18f7ffd4745349d5fbab5978f6e7b&quot;,&quot;fill_align&quot;:&quot;lm&quot;,&quot;chip_types&quot;:[&quot;text&quot;,&quot;header&quot;]}]]"/>
  <p:tag name="KSO_WM_CHIP_DECFILLPROP" val="[]"/>
  <p:tag name="KSO_WM_SLIDE_CAN_ADD_NAVIGATION" val="1"/>
  <p:tag name="KSO_WM_SLIDE_BACKGROUND" val="[&quot;general&quot;]"/>
  <p:tag name="KSO_WM_SLIDE_LAYOUT_INFO" val="{&quot;backgroundInfo&quot;:[{&quot;bottom&quot;:0,&quot;bottomAbs&quot;:false,&quot;left&quot;:0,&quot;leftAbs&quot;:false,&quot;right&quot;:0,&quot;rightAbs&quot;:false,&quot;top&quot;:0,&quot;topAbs&quot;:false,&quot;type&quot;:&quot;general&quot;}],&quot;direction&quot;:1,&quot;id&quot;:&quot;2021-04-01T16:20:58&quot;,&quot;maxSize&quot;:{&quot;size1&quot;:63.8},&quot;minSize&quot;:{&quot;size1&quot;:63.8},&quot;normalSize&quot;:{&quot;size1&quot;:63.8},&quot;subLayout&quot;:[{&quot;id&quot;:&quot;2021-04-01T16:20:58&quot;,&quot;margin&quot;:{&quot;bottom&quot;:4.2330002784729,&quot;left&quot;:3.809999942779541,&quot;right&quot;:0.02600000612437725,&quot;top&quot;:4.2330002784729},&quot;type&quot;:0},{&quot;id&quot;:&quot;2021-04-01T16:20:58&quot;,&quot;type&quot;:0}],&quot;type&quot;:0}"/>
  <p:tag name="KSO_WM_CHIP_GROUPID" val="5fd07de04d383dce34166708"/>
  <p:tag name="KSO_WM_SLIDE_BK_DARK_LIGHT" val="2"/>
  <p:tag name="KSO_WM_SLIDE_BACKGROUND_TYPE" val="general"/>
  <p:tag name="KSO_WM_SLIDE_SUPPORT_FEATURE_TYPE" val="0"/>
  <p:tag name="KSO_WM_TEMPLATE_ASSEMBLE_XID" val="606570804054ed1e2fb8168e"/>
  <p:tag name="KSO_WM_TEMPLATE_ASSEMBLE_GROUPID" val="606570804054ed1e2fb8168e"/>
  <p:tag name="KSO_WM_SPECIAL_SOURCE" val="bdnull"/>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8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5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063_1*f*2"/>
  <p:tag name="KSO_WM_TEMPLATE_CATEGORY" val="diagram"/>
  <p:tag name="KSO_WM_TEMPLATE_INDEX" val="20212063"/>
  <p:tag name="KSO_WM_UNIT_LAYERLEVEL" val="1"/>
  <p:tag name="KSO_WM_TAG_VERSION" val="1.0"/>
  <p:tag name="KSO_WM_BEAUTIFY_FLAG" val="#wm#"/>
  <p:tag name="KSO_WM_UNIT_DEFAULT_FONT" val="14;20;2"/>
  <p:tag name="KSO_WM_UNIT_BLOCK" val="0"/>
  <p:tag name="KSO_WM_UNIT_VALUE" val="136"/>
  <p:tag name="KSO_WM_UNIT_SHOW_EDIT_AREA_INDICATION" val="1"/>
  <p:tag name="KSO_WM_CHIP_GROUPID" val="5e6b05596848fb12bee65ac8"/>
  <p:tag name="KSO_WM_CHIP_XID" val="5e6b05596848fb12bee65aca"/>
  <p:tag name="KSO_WM_UNIT_DEC_AREA_ID" val="eb8ba09594c04894921e8b22e75ef99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lb&quot;,&quot;fill_mode&quot;:&quot;full&quot;,&quot;sacle_strategy&quot;:&quot;smart&quot;}"/>
  <p:tag name="KSO_WM_ASSEMBLE_CHIP_INDEX" val="e7dac7120bfd4342bc5c35637f643488"/>
  <p:tag name="KSO_WM_UNIT_TEXT_FILL_FORE_SCHEMECOLOR_INDEX_BRIGHTNESS" val="0.25"/>
  <p:tag name="KSO_WM_UNIT_TEXT_FILL_FORE_SCHEMECOLOR_INDEX" val="13"/>
  <p:tag name="KSO_WM_UNIT_TEXT_FILL_TYPE" val="1"/>
  <p:tag name="KSO_WM_TEMPLATE_ASSEMBLE_XID" val="60656f104054ed1e2fb802cb"/>
  <p:tag name="KSO_WM_TEMPLATE_ASSEMBLE_GROUPID" val="60656f104054ed1e2fb802cb"/>
</p:tagLst>
</file>

<file path=ppt/tags/tag85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63_1*f*1"/>
  <p:tag name="KSO_WM_TEMPLATE_CATEGORY" val="diagram"/>
  <p:tag name="KSO_WM_TEMPLATE_INDEX" val="20212063"/>
  <p:tag name="KSO_WM_UNIT_LAYERLEVEL" val="1"/>
  <p:tag name="KSO_WM_TAG_VERSION" val="1.0"/>
  <p:tag name="KSO_WM_BEAUTIFY_FLAG" val="#wm#"/>
  <p:tag name="KSO_WM_UNIT_DEFAULT_FONT" val="14;20;2"/>
  <p:tag name="KSO_WM_UNIT_BLOCK" val="0"/>
  <p:tag name="KSO_WM_UNIT_VALUE" val="136"/>
  <p:tag name="KSO_WM_UNIT_SHOW_EDIT_AREA_INDICATION" val="1"/>
  <p:tag name="KSO_WM_CHIP_GROUPID" val="5e6b05596848fb12bee65ac8"/>
  <p:tag name="KSO_WM_CHIP_XID" val="5e6b05596848fb12bee65aca"/>
  <p:tag name="KSO_WM_UNIT_DEC_AREA_ID" val="c0876381e1814ce3b681e1a629131d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ad0c2474e36498a89d92a458e352f7f"/>
  <p:tag name="KSO_WM_UNIT_TEXT_FILL_FORE_SCHEMECOLOR_INDEX_BRIGHTNESS" val="0.25"/>
  <p:tag name="KSO_WM_UNIT_TEXT_FILL_FORE_SCHEMECOLOR_INDEX" val="13"/>
  <p:tag name="KSO_WM_UNIT_TEXT_FILL_TYPE" val="1"/>
  <p:tag name="KSO_WM_TEMPLATE_ASSEMBLE_XID" val="60656f104054ed1e2fb802cb"/>
  <p:tag name="KSO_WM_TEMPLATE_ASSEMBLE_GROUPID" val="60656f104054ed1e2fb802cb"/>
</p:tagLst>
</file>

<file path=ppt/tags/tag855.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063_1*i*2"/>
  <p:tag name="KSO_WM_TEMPLATE_CATEGORY" val="diagram"/>
  <p:tag name="KSO_WM_TEMPLATE_INDEX" val="20212063"/>
  <p:tag name="KSO_WM_UNIT_LAYERLEVEL" val="1"/>
  <p:tag name="KSO_WM_TAG_VERSION" val="1.0"/>
  <p:tag name="KSO_WM_BEAUTIFY_FLAG" val="#wm#"/>
  <p:tag name="KSO_WM_UNIT_TYPE" val="i"/>
  <p:tag name="KSO_WM_UNIT_INDEX" val="2"/>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b"/>
  <p:tag name="KSO_WM_TEMPLATE_ASSEMBLE_GROUPID" val="60656f104054ed1e2fb802cb"/>
</p:tagLst>
</file>

<file path=ppt/tags/tag856.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063_1*i*3"/>
  <p:tag name="KSO_WM_TEMPLATE_CATEGORY" val="diagram"/>
  <p:tag name="KSO_WM_TEMPLATE_INDEX" val="20212063"/>
  <p:tag name="KSO_WM_UNIT_LAYERLEVEL" val="1"/>
  <p:tag name="KSO_WM_TAG_VERSION" val="1.0"/>
  <p:tag name="KSO_WM_BEAUTIFY_FLAG" val="#wm#"/>
  <p:tag name="KSO_WM_UNIT_TYPE" val="i"/>
  <p:tag name="KSO_WM_UNIT_INDEX" val="3"/>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b"/>
  <p:tag name="KSO_WM_TEMPLATE_ASSEMBLE_GROUPID" val="60656f104054ed1e2fb802cb"/>
</p:tagLst>
</file>

<file path=ppt/tags/tag857.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063_1*i*5"/>
  <p:tag name="KSO_WM_TEMPLATE_CATEGORY" val="diagram"/>
  <p:tag name="KSO_WM_TEMPLATE_INDEX" val="20212063"/>
  <p:tag name="KSO_WM_UNIT_LAYERLEVEL" val="1"/>
  <p:tag name="KSO_WM_TAG_VERSION" val="1.0"/>
  <p:tag name="KSO_WM_BEAUTIFY_FLAG" val="#wm#"/>
  <p:tag name="KSO_WM_UNIT_TYPE" val="i"/>
  <p:tag name="KSO_WM_UNIT_INDEX" val="5"/>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b"/>
  <p:tag name="KSO_WM_TEMPLATE_ASSEMBLE_GROUPID" val="60656f104054ed1e2fb802cb"/>
</p:tagLst>
</file>

<file path=ppt/tags/tag858.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ID" val="diagram20212063_1*i*6"/>
  <p:tag name="KSO_WM_TEMPLATE_CATEGORY" val="diagram"/>
  <p:tag name="KSO_WM_TEMPLATE_INDEX" val="20212063"/>
  <p:tag name="KSO_WM_UNIT_LAYERLEVEL" val="1"/>
  <p:tag name="KSO_WM_TAG_VERSION" val="1.0"/>
  <p:tag name="KSO_WM_BEAUTIFY_FLAG" val="#wm#"/>
  <p:tag name="KSO_WM_UNIT_TYPE" val="i"/>
  <p:tag name="KSO_WM_UNIT_INDEX" val="6"/>
  <p:tag name="KSO_WM_CHIP_GROUPID" val="5e6f1c5e605d5daf04fe6053"/>
  <p:tag name="KSO_WM_CHIP_XID" val="5e6f1c5e605d5daf04fe6054"/>
  <p:tag name="KSO_WM_UNIT_TEXT_FILL_FORE_SCHEMECOLOR_INDEX_BRIGHTNESS" val="0"/>
  <p:tag name="KSO_WM_UNIT_TEXT_FILL_FORE_SCHEMECOLOR_INDEX" val="2"/>
  <p:tag name="KSO_WM_UNIT_TEXT_FILL_TYPE" val="1"/>
  <p:tag name="KSO_WM_UNIT_VALUE" val="3"/>
  <p:tag name="KSO_WM_TEMPLATE_ASSEMBLE_XID" val="60656f104054ed1e2fb802cb"/>
  <p:tag name="KSO_WM_TEMPLATE_ASSEMBLE_GROUPID" val="60656f104054ed1e2fb802cb"/>
</p:tagLst>
</file>

<file path=ppt/tags/tag859.xml><?xml version="1.0" encoding="utf-8"?>
<p:tagLst xmlns:p="http://schemas.openxmlformats.org/presentationml/2006/main">
  <p:tag name="KSO_WM_BEAUTIFY_FLAG" val="#wm#"/>
  <p:tag name="KSO_WM_TEMPLATE_CATEGORY" val="diagram"/>
  <p:tag name="KSO_WM_TEMPLATE_INDEX" val="20212063"/>
  <p:tag name="KSO_WM_SLIDE_LAYOUT_INFO" val="{&quot;backgroundInfo&quot;:[{&quot;bottom&quot;:0,&quot;bottomAbs&quot;:false,&quot;left&quot;:0,&quot;leftAbs&quot;:false,&quot;right&quot;:0,&quot;rightAbs&quot;:false,&quot;top&quot;:0,&quot;topAbs&quot;:false,&quot;type&quot;:&quot;general&quot;}],&quot;id&quot;:&quot;2021-04-01T15:26:44&quot;,&quot;maxSize&quot;:{&quot;size1&quot;:62.2},&quot;minSize&quot;:{&quot;size1&quot;:37.8},&quot;normalSize&quot;:{&quot;size1&quot;:39.60759259259259},&quot;subLayout&quot;:[{&quot;id&quot;:&quot;2021-04-01T15:26:44&quot;,&quot;margin&quot;:{&quot;bottom&quot;:0.4230000674724579,&quot;left&quot;:5.927000999450684,&quot;right&quot;:5.927000999450684,&quot;top&quot;:2.5399999618530273},&quot;type&quot;:0},{&quot;id&quot;:&quot;2021-04-01T15:26:44&quot;,&quot;margin&quot;:{&quot;bottom&quot;:2.5399999618530273,&quot;left&quot;:5.927000999450684,&quot;right&quot;:5.927000999450684,&quot;top&quot;:0.4230000674724579},&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6f1c5e605d5daf04fe6054"/>
  <p:tag name="KSO_WM_SLIDE_CAN_ADD_NAVIGATION" val="1"/>
  <p:tag name="KSO_WM_SLIDE_ID" val="diagram2021206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21*396"/>
  <p:tag name="KSO_WM_SLIDE_POSITION" val="119*72"/>
  <p:tag name="KSO_WM_TAG_VERSION" val="1.0"/>
  <p:tag name="KSO_WM_SLIDE_LAYOUT" val="f"/>
  <p:tag name="KSO_WM_SLIDE_LAYOUT_CNT" val="2"/>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cm&quot;,&quot;text_direction&quot;:&quot;horizontal&quot;,&quot;chip_types&quot;:[&quot;picture&quot;,&quot;header&quot;,&quot;chart&quot;,&quot;table&quot;],&quot;support_features&quot;:[&quot;collage&quot;]},{&quot;fill_id&quot;:&quot;c86341e0359e401ea0b786310bd97fc1&quot;,&quot;fill_align&quot;:&quot;ct&quot;,&quot;text_align&quot;:&quot;cm&quot;,&quot;text_direction&quot;:&quot;horizontal&quot;,&quot;chip_types&quot;:[&quot;text&quot;,&quot;picture&quot;,&quot;chart&quot;,&quot;table&quot;],&quot;support_features&quot;:[&quot;collage&quot;]}]]"/>
  <p:tag name="KSO_WM_CHIP_GROUPID" val="5e6f1c5e605d5daf04fe6053"/>
  <p:tag name="KSO_WM_SLIDE_BK_DARK_LIGHT" val="2"/>
  <p:tag name="KSO_WM_SLIDE_BACKGROUND_TYPE" val="general"/>
  <p:tag name="KSO_WM_SLIDE_SUPPORT_FEATURE_TYPE" val="0"/>
  <p:tag name="KSO_WM_TEMPLATE_ASSEMBLE_XID" val="60656f104054ed1e2fb802cb"/>
  <p:tag name="KSO_WM_TEMPLATE_ASSEMBLE_GROUPID" val="60656f104054ed1e2fb802cb"/>
  <p:tag name="KSO_WM_SPECIAL_SOURCE" val="bdnull"/>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65.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18283_23*a*1"/>
  <p:tag name="KSO_WM_TEMPLATE_CATEGORY" val="custom"/>
  <p:tag name="KSO_WM_TEMPLATE_INDEX" val="20218283"/>
  <p:tag name="KSO_WM_UNIT_LAYERLEVEL" val="1"/>
  <p:tag name="KSO_WM_TAG_VERSION" val="1.0"/>
  <p:tag name="KSO_WM_BEAUTIFY_FLAG" val="#wm#"/>
  <p:tag name="KSO_WM_UNIT_PRESET_TEXT" val="THANKS"/>
  <p:tag name="KSO_WM_UNIT_TEXT_FILL_FORE_SCHEMECOLOR_INDEX_BRIGHTNESS" val="-0.25"/>
  <p:tag name="KSO_WM_UNIT_TEXT_FILL_FORE_SCHEMECOLOR_INDEX" val="5"/>
  <p:tag name="KSO_WM_UNIT_TEXT_FILL_TYPE" val="1"/>
</p:tagLst>
</file>

<file path=ppt/tags/tag866.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1"/>
  <p:tag name="KSO_WM_UNIT_ID" val="custom20218283_23*f*1"/>
  <p:tag name="KSO_WM_TEMPLATE_CATEGORY" val="custom"/>
  <p:tag name="KSO_WM_TEMPLATE_INDEX" val="20218283"/>
  <p:tag name="KSO_WM_UNIT_LAYERLEVEL" val="1"/>
  <p:tag name="KSO_WM_TAG_VERSION" val="1.0"/>
  <p:tag name="KSO_WM_BEAUTIFY_FLAG" val="#wm#"/>
  <p:tag name="KSO_WM_UNIT_PRESET_TEXT" val="感谢观看"/>
  <p:tag name="KSO_WM_UNIT_TEXT_FILL_FORE_SCHEMECOLOR_INDEX_BRIGHTNESS" val="0"/>
  <p:tag name="KSO_WM_UNIT_TEXT_FILL_FORE_SCHEMECOLOR_INDEX" val="13"/>
  <p:tag name="KSO_WM_UNIT_TEXT_FILL_TYPE" val="1"/>
</p:tagLst>
</file>

<file path=ppt/tags/tag867.xml><?xml version="1.0" encoding="utf-8"?>
<p:tagLst xmlns:p="http://schemas.openxmlformats.org/presentationml/2006/main">
  <p:tag name="KSO_WM_SLIDE_ID" val="custom20218283_23"/>
  <p:tag name="KSO_WM_TEMPLATE_SUBCATEGORY" val="0"/>
  <p:tag name="KSO_WM_TEMPLATE_MASTER_TYPE" val="1"/>
  <p:tag name="KSO_WM_TEMPLATE_COLOR_TYPE" val="0"/>
  <p:tag name="KSO_WM_SLIDE_TYPE" val="endPage"/>
  <p:tag name="KSO_WM_SLIDE_SUBTYPE" val="pureTxt"/>
  <p:tag name="KSO_WM_SLIDE_ITEM_CNT" val="0"/>
  <p:tag name="KSO_WM_SLIDE_INDEX" val="23"/>
  <p:tag name="KSO_WM_TAG_VERSION" val="1.0"/>
  <p:tag name="KSO_WM_BEAUTIFY_FLAG" val="#wm#"/>
  <p:tag name="KSO_WM_TEMPLATE_CATEGORY" val="custom"/>
  <p:tag name="KSO_WM_TEMPLATE_INDEX" val="20218283"/>
  <p:tag name="KSO_WM_SLIDE_LAYOUT" val="a_f"/>
  <p:tag name="KSO_WM_SLIDE_LAYOUT_CNT" val="1_1"/>
  <p:tag name="KSO_WM_SLIDE_BK_DARK_LIGHT" val="2"/>
  <p:tag name="KSO_WM_SLIDE_BACKGROUND_TYPE" val="general"/>
  <p:tag name="KSO_WM_SPECIAL_SOURCE" val="bdnull"/>
</p:tagLst>
</file>

<file path=ppt/tags/tag8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73.xml><?xml version="1.0" encoding="utf-8"?>
<p:tagLst xmlns:p="http://schemas.openxmlformats.org/presentationml/2006/main">
  <p:tag name="KSO_WM_UNIT_BLOCK" val="0"/>
  <p:tag name="KSO_WM_UNIT_DEC_AREA_ID" val="ae65eab5f4f6474db60bd97616c5caac"/>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755_1*i*1"/>
  <p:tag name="KSO_WM_TEMPLATE_CATEGORY" val="diagram"/>
  <p:tag name="KSO_WM_TEMPLATE_INDEX" val="2021275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98f1dda340fd2c9b5892"/>
  <p:tag name="KSO_WM_CHIP_XID" val="5f2298f1dda340fd2c9b5893"/>
  <p:tag name="KSO_WM_UNIT_FILL_FORE_SCHEMECOLOR_INDEX_BRIGHTNESS" val="0"/>
  <p:tag name="KSO_WM_UNIT_FILL_FORE_SCHEMECOLOR_INDEX" val="15"/>
  <p:tag name="KSO_WM_UNIT_FILL_TYPE"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247"/>
  <p:tag name="KSO_WM_TEMPLATE_ASSEMBLE_XID" val="60656f454054ed1e2fb806a5"/>
  <p:tag name="KSO_WM_TEMPLATE_ASSEMBLE_GROUPID" val="60656f454054ed1e2fb806a5"/>
</p:tagLst>
</file>

<file path=ppt/tags/tag874.xml><?xml version="1.0" encoding="utf-8"?>
<p:tagLst xmlns:p="http://schemas.openxmlformats.org/presentationml/2006/main">
  <p:tag name="KSO_WM_UNIT_BLOCK" val="0"/>
  <p:tag name="KSO_WM_UNIT_DEC_AREA_ID" val="d15fdf9f19b547c39c00ee750aa71d31"/>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2755_1*i*2"/>
  <p:tag name="KSO_WM_TEMPLATE_CATEGORY" val="diagram"/>
  <p:tag name="KSO_WM_TEMPLATE_INDEX" val="20212755"/>
  <p:tag name="KSO_WM_UNIT_LAYERLEVEL" val="1"/>
  <p:tag name="KSO_WM_TAG_VERSION" val="1.0"/>
  <p:tag name="KSO_WM_BEAUTIFY_FLAG" val="#wm#"/>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2298f1dda340fd2c9b5892"/>
  <p:tag name="KSO_WM_CHIP_XID" val="5f2298f1dda340fd2c9b5893"/>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390"/>
  <p:tag name="KSO_WM_TEMPLATE_ASSEMBLE_XID" val="60656f454054ed1e2fb806a5"/>
  <p:tag name="KSO_WM_TEMPLATE_ASSEMBLE_GROUPID" val="60656f454054ed1e2fb806a5"/>
</p:tagLst>
</file>

<file path=ppt/tags/tag875.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2755_1*a*1"/>
  <p:tag name="KSO_WM_TEMPLATE_CATEGORY" val="diagram"/>
  <p:tag name="KSO_WM_TEMPLATE_INDEX" val="2021275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72535c0a7c24533b51331613326c81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9e395931e54c20a5e6bd7358252c64"/>
  <p:tag name="KSO_WM_UNIT_SUPPORT_BIG_FONT" val="1"/>
  <p:tag name="KSO_WM_UNIT_TEXT_FILL_FORE_SCHEMECOLOR_INDEX_BRIGHTNESS" val="0"/>
  <p:tag name="KSO_WM_UNIT_TEXT_FILL_FORE_SCHEMECOLOR_INDEX" val="13"/>
  <p:tag name="KSO_WM_UNIT_TEXT_FILL_TYPE" val="1"/>
  <p:tag name="KSO_WM_TEMPLATE_ASSEMBLE_XID" val="60656f454054ed1e2fb806a5"/>
  <p:tag name="KSO_WM_TEMPLATE_ASSEMBLE_GROUPID" val="60656f454054ed1e2fb806a5"/>
</p:tagLst>
</file>

<file path=ppt/tags/tag87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55_1*f*1"/>
  <p:tag name="KSO_WM_TEMPLATE_CATEGORY" val="diagram"/>
  <p:tag name="KSO_WM_TEMPLATE_INDEX" val="20212755"/>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a4284736ae1245db93b9ebead92003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f353da578a412dbe80f362bbefae3a"/>
  <p:tag name="KSO_WM_UNIT_SUPPORT_BIG_FONT" val="1"/>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f454054ed1e2fb806a5"/>
  <p:tag name="KSO_WM_TEMPLATE_ASSEMBLE_GROUPID" val="60656f454054ed1e2fb806a5"/>
</p:tagLst>
</file>

<file path=ppt/tags/tag877.xml><?xml version="1.0" encoding="utf-8"?>
<p:tagLst xmlns:p="http://schemas.openxmlformats.org/presentationml/2006/main">
  <p:tag name="KSO_WM_BEAUTIFY_FLAG" val="#wm#"/>
  <p:tag name="KSO_WM_TEMPLATE_CATEGORY" val="diagram"/>
  <p:tag name="KSO_WM_TEMPLATE_INDEX" val="20212755"/>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picture_toward&quot;:0,&quot;picture_dockside&quot;:[],&quot;fill_id&quot;:&quot;16e2242bd0014a3cbecbb008fcc22690&quot;,&quot;fill_align&quot;:&quot;cm&quot;,&quot;chip_types&quot;:[&quot;text&quot;,&quot;header&quot;]},{&quot;text_align&quot;:&quot;lm&quot;,&quot;text_direction&quot;:&quot;horizontal&quot;,&quot;support_big_font&quot;:true,&quot;picture_toward&quot;:0,&quot;picture_dockside&quot;:[],&quot;fill_id&quot;:&quot;a0ace50ddfc340b79efa6c32e142e016&quot;,&quot;fill_align&quot;:&quot;cm&quot;,&quot;chip_types&quot;:[&quot;text&quot;,&quot;picture&quot;,&quot;chart&quot;,&quot;table&quot;]}]]"/>
  <p:tag name="KSO_WM_SLIDE_LAYOUT_INFO" val="{&quot;direction&quot;:1,&quot;id&quot;:&quot;2021-04-01T15:36:57&quot;,&quot;maxSize&quot;:{&quot;size1&quot;:36.2},&quot;minSize&quot;:{&quot;size1&quot;:36.2},&quot;normalSize&quot;:{&quot;size1&quot;:36.2},&quot;subLayout&quot;:[{&quot;id&quot;:&quot;2021-04-01T15:36:57&quot;,&quot;margin&quot;:{&quot;bottom&quot;:5.927000999450684,&quot;left&quot;:2.117000102996826,&quot;right&quot;:2.0899999141693115,&quot;top&quot;:5.927000999450684},&quot;type&quot;:0},{&quot;id&quot;:&quot;2021-04-01T15:36:57&quot;,&quot;margin&quot;:{&quot;bottom&quot;:5.927000999450684,&quot;left&quot;:2.117000102996826,&quot;right&quot;:4.2330002784729,&quot;top&quot;:5.927000999450684},&quot;type&quot;:0}],&quot;type&quot;:0}"/>
  <p:tag name="KSO_WM_SLIDE_ID" val="diagram2021275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00*288"/>
  <p:tag name="KSO_WM_SLIDE_POSITION" val="0*126"/>
  <p:tag name="KSO_WM_TAG_VERSION" val="1.0"/>
  <p:tag name="KSO_WM_SLIDE_LAYOUT" val="a_f"/>
  <p:tag name="KSO_WM_SLIDE_LAYOUT_CNT" val="1_1"/>
  <p:tag name="KSO_WM_CHIP_XID" val="5f2298f1dda340fd2c9b5893"/>
  <p:tag name="KSO_WM_CHIP_DECFILLPROP" val="[]"/>
  <p:tag name="KSO_WM_CHIP_GROUPID" val="5f2298f1dda340fd2c9b5892"/>
  <p:tag name="KSO_WM_SLIDE_BK_DARK_LIGHT" val="2"/>
  <p:tag name="KSO_WM_SLIDE_BACKGROUND_TYPE" val="general"/>
  <p:tag name="KSO_WM_SLIDE_SUPPORT_FEATURE_TYPE" val="0"/>
  <p:tag name="KSO_WM_TEMPLATE_ASSEMBLE_XID" val="60656f454054ed1e2fb806a5"/>
  <p:tag name="KSO_WM_TEMPLATE_ASSEMBLE_GROUPID" val="60656f454054ed1e2fb806a5"/>
  <p:tag name="KSO_WM_SPECIAL_SOURCE" val="bdnull"/>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55f0e5fc-e894-c9a6-a6a6-8b66d516b5a9}"/>
</p:tagLst>
</file>

<file path=ppt/tags/tag8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0e9f4f1a-3b6d-e4c0-a6a6-8b6608dd2c3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8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735707c32bd4005b584443f719e71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ab8be1c0c904db0b6a036e6d182573b"/>
  <p:tag name="KSO_WM_UNIT_TEXT_FILL_FORE_SCHEMECOLOR_INDEX_BRIGHTNESS" val="0"/>
  <p:tag name="KSO_WM_UNIT_TEXT_FILL_FORE_SCHEMECOLOR_INDEX" val="13"/>
  <p:tag name="KSO_WM_UNIT_TEXT_FILL_TYPE" val="1"/>
  <p:tag name="KSO_WM_TEMPLATE_ASSEMBLE_XID" val="60656e6e4054ed1e2fb7f89d"/>
  <p:tag name="KSO_WM_TEMPLATE_ASSEMBLE_GROUPID" val="60656e6e4054ed1e2fb7f89d"/>
</p:tagLst>
</file>

<file path=ppt/tags/tag885.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886.xml><?xml version="1.0" encoding="utf-8"?>
<p:tagLst xmlns:p="http://schemas.openxmlformats.org/presentationml/2006/main">
  <p:tag name="KSO_WM_BEAUTIFY_FLAG" val="#wm#"/>
  <p:tag name="KSO_WM_TEMPLATE_CATEGORY" val="diagram"/>
  <p:tag name="KSO_WM_TEMPLATE_INDEX" val="20207646"/>
  <p:tag name="KSO_WM_SLIDE_LAYOUT_INFO" val="{&quot;id&quot;:&quot;2021-04-01T14:58:3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4:58:34&quot;,&quot;margin&quot;:{&quot;bottom&quot;:0.4230000674724579,&quot;left&quot;:1.2699999809265137,&quot;right&quot;:1.2699999809265137,&quot;top&quot;:0.4230000674724579},&quot;type&quot;:0},{&quot;id&quot;:&quot;2021-04-01T14:58:34&quot;,&quot;margin&quot;:{&quot;bottom&quot;:1.6929999589920044,&quot;left&quot;:1.6929999589920044,&quot;right&quot;:1.6929999589920044,&quot;top&quot;:0.847000002861023},&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60656e6e4054ed1e2fb7f89d"/>
  <p:tag name="KSO_WM_TEMPLATE_ASSEMBLE_GROUPID" val="60656e6e4054ed1e2fb7f89d"/>
  <p:tag name="KSO_WM_SPECIAL_SOURCE" val="bdnull"/>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55f0e5fc-e894-c9a6-a6a6-8b66d516b5a9}"/>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0e9f4f1a-3b6d-e4c0-a6a6-8b6608dd2c3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9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735707c32bd4005b584443f719e71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ab8be1c0c904db0b6a036e6d182573b"/>
  <p:tag name="KSO_WM_UNIT_TEXT_FILL_FORE_SCHEMECOLOR_INDEX_BRIGHTNESS" val="0"/>
  <p:tag name="KSO_WM_UNIT_TEXT_FILL_FORE_SCHEMECOLOR_INDEX" val="13"/>
  <p:tag name="KSO_WM_UNIT_TEXT_FILL_TYPE" val="1"/>
  <p:tag name="KSO_WM_TEMPLATE_ASSEMBLE_XID" val="60656e6e4054ed1e2fb7f89d"/>
  <p:tag name="KSO_WM_TEMPLATE_ASSEMBLE_GROUPID" val="60656e6e4054ed1e2fb7f89d"/>
</p:tagLst>
</file>

<file path=ppt/tags/tag894.xml><?xml version="1.0" encoding="utf-8"?>
<p:tagLst xmlns:p="http://schemas.openxmlformats.org/presentationml/2006/main">
  <p:tag name="KSO_WM_BEAUTIFY_FLAG" val=""/>
  <p:tag name="KSO_WM_UNIT_TEXT_FILL_FORE_SCHEMECOLOR_INDEX_BRIGHTNESS" val="0.25"/>
  <p:tag name="KSO_WM_UNIT_TEXT_FILL_FORE_SCHEMECOLOR_INDEX" val="13"/>
  <p:tag name="KSO_WM_UNIT_TEXT_FILL_TYPE" val="1"/>
</p:tagLst>
</file>

<file path=ppt/tags/tag8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96.xml><?xml version="1.0" encoding="utf-8"?>
<p:tagLst xmlns:p="http://schemas.openxmlformats.org/presentationml/2006/main">
  <p:tag name="KSO_WM_BEAUTIFY_FLAG" val="#wm#"/>
  <p:tag name="KSO_WM_TEMPLATE_CATEGORY" val="diagram"/>
  <p:tag name="KSO_WM_TEMPLATE_INDEX" val="20207646"/>
  <p:tag name="KSO_WM_SLIDE_LAYOUT_INFO" val="{&quot;id&quot;:&quot;2021-04-01T14:58:3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4:58:34&quot;,&quot;margin&quot;:{&quot;bottom&quot;:0.4230000674724579,&quot;left&quot;:1.2699999809265137,&quot;right&quot;:1.2699999809265137,&quot;top&quot;:0.4230000674724579},&quot;type&quot;:0},{&quot;id&quot;:&quot;2021-04-01T14:58:34&quot;,&quot;margin&quot;:{&quot;bottom&quot;:1.6929999589920044,&quot;left&quot;:1.6929999589920044,&quot;right&quot;:1.6929999589920044,&quot;top&quot;:0.847000002861023},&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60656e6e4054ed1e2fb7f89d"/>
  <p:tag name="KSO_WM_TEMPLATE_ASSEMBLE_GROUPID" val="60656e6e4054ed1e2fb7f89d"/>
  <p:tag name="KSO_WM_SPECIAL_SOURCE" val="bdnull"/>
</p:tagLst>
</file>

<file path=ppt/tags/tag8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55f0e5fc-e894-c9a6-a6a6-8b66d516b5a9}"/>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0e9f4f1a-3b6d-e4c0-a6a6-8b6608dd2c3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0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735707c32bd4005b584443f719e71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ab8be1c0c904db0b6a036e6d182573b"/>
  <p:tag name="KSO_WM_UNIT_TEXT_FILL_FORE_SCHEMECOLOR_INDEX_BRIGHTNESS" val="0"/>
  <p:tag name="KSO_WM_UNIT_TEXT_FILL_FORE_SCHEMECOLOR_INDEX" val="13"/>
  <p:tag name="KSO_WM_UNIT_TEXT_FILL_TYPE" val="1"/>
  <p:tag name="KSO_WM_TEMPLATE_ASSEMBLE_XID" val="60656e6e4054ed1e2fb7f89d"/>
  <p:tag name="KSO_WM_TEMPLATE_ASSEMBLE_GROUPID" val="60656e6e4054ed1e2fb7f89d"/>
</p:tagLst>
</file>

<file path=ppt/tags/tag9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46_1*f*1"/>
  <p:tag name="KSO_WM_TEMPLATE_CATEGORY" val="diagram"/>
  <p:tag name="KSO_WM_TEMPLATE_INDEX" val="20207646"/>
  <p:tag name="KSO_WM_UNIT_LAYERLEVEL" val="1"/>
  <p:tag name="KSO_WM_TAG_VERSION" val="1.0"/>
  <p:tag name="KSO_WM_BEAUTIFY_FLAG" val="#wm#"/>
  <p:tag name="KSO_WM_UNIT_DEFAULT_FONT" val="14;20;2"/>
  <p:tag name="KSO_WM_UNIT_BLOCK" val="0"/>
  <p:tag name="KSO_WM_UNIT_VALUE" val="408"/>
  <p:tag name="KSO_WM_UNIT_SHOW_EDIT_AREA_INDICATION" val="1"/>
  <p:tag name="KSO_WM_CHIP_GROUPID" val="5e6b05596848fb12bee65ac8"/>
  <p:tag name="KSO_WM_CHIP_XID" val="5e6b05596848fb12bee65aca"/>
  <p:tag name="KSO_WM_UNIT_DEC_AREA_ID" val="87800fdfd4b245b9a1eaf3f97e6e97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9508b97fe804a31bc9e28b27ae92103"/>
  <p:tag name="KSO_WM_UNIT_SUPPORT_UNIT_TYPE" val="[&quot;d&quot;,&quot;l&quot;,&quot;m&quot;,&quot;n&quot;,&quot;o&quot;,&quot;p&quot;,&quot;q&quot;,&quot;r&quot;,&quot;δ&quot;,&quot;ε&quot;,&quot;ζ&quot;,&quot;η&quot;,&quot;β&quot;,&quot;α&quot;,&quot;θ&quot;]"/>
  <p:tag name="KSO_WM_UNIT_TEXT_FILL_FORE_SCHEMECOLOR_INDEX_BRIGHTNESS" val="0.25"/>
  <p:tag name="KSO_WM_UNIT_TEXT_FILL_FORE_SCHEMECOLOR_INDEX" val="13"/>
  <p:tag name="KSO_WM_UNIT_TEXT_FILL_TYPE" val="1"/>
  <p:tag name="KSO_WM_TEMPLATE_ASSEMBLE_XID" val="60656e6e4054ed1e2fb7f89d"/>
  <p:tag name="KSO_WM_TEMPLATE_ASSEMBLE_GROUPID" val="60656e6e4054ed1e2fb7f89d"/>
</p:tagLst>
</file>

<file path=ppt/tags/tag905.xml><?xml version="1.0" encoding="utf-8"?>
<p:tagLst xmlns:p="http://schemas.openxmlformats.org/presentationml/2006/main">
  <p:tag name="KSO_WM_BEAUTIFY_FLAG" val="#wm#"/>
  <p:tag name="KSO_WM_TEMPLATE_CATEGORY" val="diagram"/>
  <p:tag name="KSO_WM_TEMPLATE_INDEX" val="20207646"/>
  <p:tag name="KSO_WM_SLIDE_LAYOUT_INFO" val="{&quot;id&quot;:&quot;2021-04-01T14:58:3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4:58:34&quot;,&quot;margin&quot;:{&quot;bottom&quot;:0.4230000674724579,&quot;left&quot;:1.2699999809265137,&quot;right&quot;:1.2699999809265137,&quot;top&quot;:0.4230000674724579},&quot;type&quot;:0},{&quot;id&quot;:&quot;2021-04-01T14:58:34&quot;,&quot;margin&quot;:{&quot;bottom&quot;:1.6929999589920044,&quot;left&quot;:1.6929999589920044,&quot;right&quot;:1.6929999589920044,&quot;top&quot;:0.847000002861023},&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60656e6e4054ed1e2fb7f89d"/>
  <p:tag name="KSO_WM_TEMPLATE_ASSEMBLE_GROUPID" val="60656e6e4054ed1e2fb7f89d"/>
  <p:tag name="KSO_WM_SPECIAL_SOURCE" val="bdnull"/>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 name="WM_BEAUTIFY_SHAPE_IDENTITY" val="{a8aa2e97-5059-587e-a6a6-8b66d36807b4}"/>
  <p:tag name="KSO_WM_UNIT_FILL_FORE_SCHEMECOLOR_INDEX_BRIGHTNESS" val="0"/>
  <p:tag name="KSO_WM_UNIT_FILL_FORE_SCHEMECOLOR_INDEX" val="15"/>
  <p:tag name="KSO_WM_UNIT_FILL_TYPE" val="1"/>
  <p:tag name="KSO_WM_UNIT_TEXT_FILL_FORE_SCHEMECOLOR_INDEX_BRIGHTNESS" val="-0.25"/>
  <p:tag name="KSO_WM_UNIT_TEXT_FILL_FORE_SCHEMECOLOR_INDEX" val="5"/>
  <p:tag name="KSO_WM_UNIT_TEXT_FILL_TYPE" val="1"/>
</p:tagLst>
</file>

<file path=ppt/tags/tag9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 name="WM_BEAUTIFY_SHAPE_IDENTITY" val="{20f2014d-9df1-2ddb-a6a6-8b66d19021a6}"/>
</p:tagLst>
</file>

<file path=ppt/tags/tag9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SLIDE_BACKGROUND_TYPE" val="leftRight"/>
  <p:tag name="KSO_WM_SLIDE_BK_DARK_LIGHT" val="2"/>
  <p:tag name="KSO_WM_UNIT_TYPE" val="i"/>
  <p:tag name="KSO_WM_UNIT_INDEX" val="6"/>
  <p:tag name="WM_BEAUTIFY_SHAPE_IDENTITY" val="{99fdb2dd-f8f9-8157-a6a6-8b66b7166d33}"/>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7"/>
  <p:tag name="KSO_WM_UNIT_LAYERLEVEL" val="1"/>
  <p:tag name="KSO_WM_TAG_VERSION" val="1.0"/>
  <p:tag name="KSO_WM_BEAUTIFY_FLAG" val="#wm#"/>
  <p:tag name="KSO_WM_SLIDE_BACKGROUND_TYPE" val="leftRight"/>
  <p:tag name="KSO_WM_SLIDE_BK_DARK_LIGHT" val="2"/>
  <p:tag name="KSO_WM_UNIT_TYPE" val="i"/>
  <p:tag name="KSO_WM_UNIT_INDEX" val="7"/>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8"/>
  <p:tag name="KSO_WM_UNIT_LAYERLEVEL" val="1"/>
  <p:tag name="KSO_WM_TAG_VERSION" val="1.0"/>
  <p:tag name="KSO_WM_BEAUTIFY_FLAG" val="#wm#"/>
  <p:tag name="KSO_WM_SLIDE_BACKGROUND_TYPE" val="leftRight"/>
  <p:tag name="KSO_WM_SLIDE_BK_DARK_LIGHT" val="2"/>
  <p:tag name="KSO_WM_UNIT_TYPE" val="i"/>
  <p:tag name="KSO_WM_UNIT_INDEX" val="8"/>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9"/>
  <p:tag name="KSO_WM_UNIT_LAYERLEVEL" val="1"/>
  <p:tag name="KSO_WM_TAG_VERSION" val="1.0"/>
  <p:tag name="KSO_WM_BEAUTIFY_FLAG" val="#wm#"/>
  <p:tag name="KSO_WM_SLIDE_BACKGROUND_TYPE" val="leftRight"/>
  <p:tag name="KSO_WM_SLIDE_BK_DARK_LIGHT" val="2"/>
  <p:tag name="KSO_WM_UNIT_TYPE" val="i"/>
  <p:tag name="KSO_WM_UNIT_INDEX" val="9"/>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0"/>
  <p:tag name="KSO_WM_UNIT_LAYERLEVEL" val="1"/>
  <p:tag name="KSO_WM_TAG_VERSION" val="1.0"/>
  <p:tag name="KSO_WM_BEAUTIFY_FLAG" val="#wm#"/>
  <p:tag name="KSO_WM_SLIDE_BACKGROUND_TYPE" val="leftRight"/>
  <p:tag name="KSO_WM_SLIDE_BK_DARK_LIGHT" val="2"/>
  <p:tag name="KSO_WM_UNIT_TYPE" val="i"/>
  <p:tag name="KSO_WM_UNIT_INDEX" val="10"/>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29733_1*i*2"/>
  <p:tag name="KSO_WM_TEMPLATE_CATEGORY" val="diagram"/>
  <p:tag name="KSO_WM_TEMPLATE_INDEX" val="20229733"/>
  <p:tag name="KSO_WM_UNIT_LAYERLEVEL" val="1"/>
  <p:tag name="KSO_WM_TAG_VERSION" val="1.0"/>
  <p:tag name="KSO_WM_BEAUTIFY_FLAG" val="#wm#"/>
  <p:tag name="KSO_WM_UNIT_BLOCK" val="0"/>
  <p:tag name="KSO_WM_UNIT_SM_LIMIT_TYPE" val="2"/>
  <p:tag name="KSO_WM_UNIT_DEC_AREA_ID" val="3370971afbb94bb8ab187cd14b4e8a00"/>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f998712faa657a542"/>
  <p:tag name="KSO_WM_UNIT_LINE_FORE_SCHEMECOLOR_INDEX_BRIGHTNESS" val="0"/>
  <p:tag name="KSO_WM_UNIT_LINE_FORE_SCHEMECOLOR_INDEX" val="5"/>
  <p:tag name="KSO_WM_UNIT_LINE_FILL_TYPE" val="2"/>
  <p:tag name="KSO_WM_TEMPLATE_ASSEMBLE_XID" val="639b0f7f0c9383becde7b21b"/>
  <p:tag name="KSO_WM_TEMPLATE_ASSEMBLE_GROUPID" val="639b0f7f0c9383becde7b21b"/>
</p:tagLst>
</file>

<file path=ppt/tags/tag9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29733_1*a*1"/>
  <p:tag name="KSO_WM_TEMPLATE_CATEGORY" val="diagram"/>
  <p:tag name="KSO_WM_TEMPLATE_INDEX" val="2022973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d6d9199b6e849bc9ed2cb6a0b190f5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93b40d80fcb4a87ba7c5d80cc6bc79a"/>
  <p:tag name="KSO_WM_UNIT_TEXT_FILL_FORE_SCHEMECOLOR_INDEX_BRIGHTNESS" val="0"/>
  <p:tag name="KSO_WM_UNIT_TEXT_FILL_FORE_SCHEMECOLOR_INDEX" val="13"/>
  <p:tag name="KSO_WM_UNIT_TEXT_FILL_TYPE" val="1"/>
  <p:tag name="KSO_WM_TEMPLATE_ASSEMBLE_XID" val="639b0f7f0c9383becde7b21b"/>
  <p:tag name="KSO_WM_TEMPLATE_ASSEMBLE_GROUPID" val="639b0f7f0c9383becde7b21b"/>
</p:tagLst>
</file>

<file path=ppt/tags/tag919.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733_1*f*1"/>
  <p:tag name="KSO_WM_TEMPLATE_CATEGORY" val="diagram"/>
  <p:tag name="KSO_WM_TEMPLATE_INDEX" val="20229733"/>
  <p:tag name="KSO_WM_UNIT_LAYERLEVEL" val="1"/>
  <p:tag name="KSO_WM_TAG_VERSION" val="1.0"/>
  <p:tag name="KSO_WM_BEAUTIFY_FLAG" val="#wm#"/>
  <p:tag name="KSO_WM_UNIT_DEFAULT_FONT" val="14;20;2"/>
  <p:tag name="KSO_WM_UNIT_BLOCK" val="0"/>
  <p:tag name="KSO_WM_UNIT_VALUE" val="33"/>
  <p:tag name="KSO_WM_UNIT_SHOW_EDIT_AREA_INDICATION" val="1"/>
  <p:tag name="KSO_WM_CHIP_GROUPID" val="5e6b05596848fb12bee65ac8"/>
  <p:tag name="KSO_WM_CHIP_XID" val="5e6b05596848fb12bee65aca"/>
  <p:tag name="KSO_WM_UNIT_DEC_AREA_ID" val="b75a0520b09346b080bd2761da474b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52ac970fc4242a09e6c5fcde8de867b"/>
  <p:tag name="KSO_WM_UNIT_TEXT_FILL_FORE_SCHEMECOLOR_INDEX_BRIGHTNESS" val="0.25"/>
  <p:tag name="KSO_WM_UNIT_TEXT_FILL_FORE_SCHEMECOLOR_INDEX" val="13"/>
  <p:tag name="KSO_WM_UNIT_TEXT_FILL_TYPE" val="1"/>
  <p:tag name="KSO_WM_TEMPLATE_ASSEMBLE_XID" val="639b0f7f0c9383becde7b21b"/>
  <p:tag name="KSO_WM_TEMPLATE_ASSEMBLE_GROUPID" val="639b0f7f0c9383becde7b21b"/>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0.xml><?xml version="1.0" encoding="utf-8"?>
<p:tagLst xmlns:p="http://schemas.openxmlformats.org/presentationml/2006/main">
  <p:tag name="KSO_WM_UNIT_VALUE" val="973*1727"/>
  <p:tag name="KSO_WM_UNIT_HIGHLIGHT" val="0"/>
  <p:tag name="KSO_WM_UNIT_COMPATIBLE" val="0"/>
  <p:tag name="KSO_WM_UNIT_DIAGRAM_ISNUMVISUAL" val="0"/>
  <p:tag name="KSO_WM_UNIT_DIAGRAM_ISREFERUNIT" val="0"/>
  <p:tag name="KSO_WM_UNIT_TYPE" val="d"/>
  <p:tag name="KSO_WM_UNIT_INDEX" val="1"/>
  <p:tag name="KSO_WM_UNIT_ID" val="diagram20229733_1*d*1"/>
  <p:tag name="KSO_WM_TEMPLATE_CATEGORY" val="diagram"/>
  <p:tag name="KSO_WM_TEMPLATE_INDEX" val="20229733"/>
  <p:tag name="KSO_WM_UNIT_LAYERLEVEL" val="1"/>
  <p:tag name="KSO_WM_TAG_VERSION" val="1.0"/>
  <p:tag name="KSO_WM_BEAUTIFY_FLAG" val="#wm#"/>
  <p:tag name="KSO_WM_CHIP_GROUPID" val="5e7310da9a230a26b9e88a19"/>
  <p:tag name="KSO_WM_CHIP_XID" val="5e7310da9a230a26b9e88a1a"/>
  <p:tag name="KSO_WM_UNIT_DEC_AREA_ID" val="4d9377a4f890414caff225789e7d51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059674dc1914c19b599b9226307c828"/>
  <p:tag name="KSO_WM_UNIT_PLACING_PICTURE" val="1059674dc1914c19b599b9226307c828"/>
  <p:tag name="KSO_WM_UNIT_SUPPORT_UNIT_TYPE" val="[&quot;l&quot;,&quot;m&quot;,&quot;n&quot;,&quot;o&quot;,&quot;p&quot;,&quot;q&quot;,&quot;r&quot;,&quot;δ&quot;,&quot;ε&quot;,&quot;ζ&quot;,&quot;η&quot;,&quot;d&quot;,&quot;α&quot;,&quot;β&quot;,&quot;θ&quot;]"/>
  <p:tag name="KSO_WM_TEMPLATE_ASSEMBLE_XID" val="639b0f7f0c9383becde7b21b"/>
  <p:tag name="KSO_WM_TEMPLATE_ASSEMBLE_GROUPID" val="639b0f7f0c9383becde7b21b"/>
</p:tagLst>
</file>

<file path=ppt/tags/tag921.xml><?xml version="1.0" encoding="utf-8"?>
<p:tagLst xmlns:p="http://schemas.openxmlformats.org/presentationml/2006/main">
  <p:tag name="KSO_WM_BEAUTIFY_FLAG" val="#wm#"/>
  <p:tag name="KSO_WM_TEMPLATE_CATEGORY" val="diagram"/>
  <p:tag name="KSO_WM_TEMPLATE_INDEX" val="20229733"/>
  <p:tag name="KSO_WM_SLIDE_ID" val="diagram2022973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6*540"/>
  <p:tag name="KSO_WM_SLIDE_POSITION" val="0*0"/>
  <p:tag name="KSO_WM_TAG_VERSION" val="1.0"/>
  <p:tag name="KSO_WM_SLIDE_LAYOUT" val="a_d_f"/>
  <p:tag name="KSO_WM_SLIDE_LAYOUT_CNT" val="1_1_1"/>
  <p:tag name="KSO_WM_SLIDE_LAYOUT_INFO" val="{&quot;direction&quot;:1,&quot;id&quot;:&quot;2022-12-15T20:13:51&quot;,&quot;maxSize&quot;:{&quot;size1&quot;:41.2},&quot;minSize&quot;:{&quot;size1&quot;:33.7},&quot;normalSize&quot;:{&quot;size1&quot;:37.13750000000001},&quot;subLayout&quot;:[{&quot;backgroundInfo&quot;:[{&quot;bottom&quot;:0,&quot;bottomAbs&quot;:false,&quot;left&quot;:0,&quot;leftAbs&quot;:false,&quot;right&quot;:0,&quot;rightAbs&quot;:false,&quot;top&quot;:0,&quot;topAbs&quot;:false,&quot;type&quot;:&quot;leftRight&quot;}],&quot;id&quot;:&quot;2022-12-15T20:13:51&quot;,&quot;maxSize&quot;:{&quot;size1&quot;:70},&quot;minSize&quot;:{&quot;size1&quot;:24.4},&quot;normalSize&quot;:{&quot;size1&quot;:30.099999999999994},&quot;subLayout&quot;:[{&quot;id&quot;:&quot;2022-12-15T20:13:51&quot;,&quot;margin&quot;:{&quot;bottom&quot;:0.02600000612437725,&quot;left&quot;:1.2699999809265137,&quot;right&quot;:1.2699999809265137,&quot;top&quot;:1.6929999589920044},&quot;type&quot;:0},{&quot;id&quot;:&quot;2022-12-15T20:13:51&quot;,&quot;margin&quot;:{&quot;bottom&quot;:1.6929999589920044,&quot;left&quot;:1.2699999809265137,&quot;right&quot;:1.2699999809265137,&quot;top&quot;:0.8199999928474426},&quot;type&quot;:0}],&quot;type&quot;:0},{&quot;id&quot;:&quot;2022-12-15T20:13:51&quot;,&quot;margin&quot;:{&quot;bottom&quot;:1.6929999589920044,&quot;left&quot;:1.6929999589920044,&quot;right&quot;:1.6929999589920044,&quot;top&quot;:1.6929999589920044},&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f998712faa657a542"/>
  <p:tag name="KSO_WM_CHIP_FILLPROP" val="[[{&quot;text_align&quot;:&quot;lb&quot;,&quot;text_direction&quot;:&quot;horizontal&quot;,&quot;support_big_font&quot;:false,&quot;picture_toward&quot;:0,&quot;picture_dockside&quot;:[],&quot;fill_id&quot;:&quot;0225a0da544a47ff86a9118303bddb87&quot;,&quot;fill_align&quot;:&quot;lb&quot;,&quot;chip_types&quot;:[&quot;text&quot;,&quot;header&quot;]},{&quot;text_align&quot;:&quot;lt&quot;,&quot;text_direction&quot;:&quot;horizontal&quot;,&quot;support_big_font&quot;:false,&quot;picture_toward&quot;:0,&quot;picture_dockside&quot;:[],&quot;fill_id&quot;:&quot;992797c1661747f09e07c78fa79955c3&quot;,&quot;fill_align&quot;:&quot;lt&quot;,&quot;chip_types&quot;:[&quot;text&quot;]},{&quot;text_align&quot;:&quot;cm&quot;,&quot;text_direction&quot;:&quot;horizontal&quot;,&quot;support_features&quot;:[&quot;collage&quot;,&quot;carousel&quot;],&quot;support_big_font&quot;:false,&quot;picture_toward&quot;:0,&quot;picture_dockside&quot;:[],&quot;fill_id&quot;:&quot;0829cf37f72e4d7bad062c0a24a4eaae&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3"/>
  <p:tag name="KSO_WM_TEMPLATE_ASSEMBLE_XID" val="639b0f7f0c9383becde7b21b"/>
  <p:tag name="KSO_WM_TEMPLATE_ASSEMBLE_GROUPID" val="639b0f7f0c9383becde7b21b"/>
  <p:tag name="KSO_WM_SPECIAL_SOURCE" val="bdnull"/>
</p:tagLst>
</file>

<file path=ppt/tags/tag9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55f0e5fc-e894-c9a6-a6a6-8b66d516b5a9}"/>
</p:tagLst>
</file>

<file path=ppt/tags/tag9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0e9f4f1a-3b6d-e4c0-a6a6-8b6608dd2c3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28.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735707c32bd4005b584443f719e71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ab8be1c0c904db0b6a036e6d182573b"/>
  <p:tag name="KSO_WM_UNIT_TEXT_FILL_FORE_SCHEMECOLOR_INDEX_BRIGHTNESS" val="0"/>
  <p:tag name="KSO_WM_UNIT_TEXT_FILL_FORE_SCHEMECOLOR_INDEX" val="13"/>
  <p:tag name="KSO_WM_UNIT_TEXT_FILL_TYPE" val="1"/>
  <p:tag name="KSO_WM_TEMPLATE_ASSEMBLE_XID" val="60656e6e4054ed1e2fb7f89d"/>
  <p:tag name="KSO_WM_TEMPLATE_ASSEMBLE_GROUPID" val="60656e6e4054ed1e2fb7f89d"/>
</p:tagLst>
</file>

<file path=ppt/tags/tag929.xml><?xml version="1.0" encoding="utf-8"?>
<p:tagLst xmlns:p="http://schemas.openxmlformats.org/presentationml/2006/main">
  <p:tag name="KSO_WM_UNIT_DEFAULT_FONT" val="18;22;2"/>
  <p:tag name="KSO_WM_UNIT_BLOCK" val="0"/>
  <p:tag name="KSO_WM_UNIT_DEC_AREA_ID" val="6e5577727c594a1680fc5f5dd8b3b83d"/>
  <p:tag name="KSO_WM_UNIT_SUBTYPE" val="a"/>
  <p:tag name="KSO_WM_UNIT_PRESET_TEXT" val="单击此处添加文本具体内容"/>
  <p:tag name="KSO_WM_UNIT_NOCLEAR" val="0"/>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custom20224387_24*f*1"/>
  <p:tag name="KSO_WM_TEMPLATE_CATEGORY" val="custom"/>
  <p:tag name="KSO_WM_TEMPLATE_INDEX" val="20224387"/>
  <p:tag name="KSO_WM_UNIT_LAYERLEVEL" val="1"/>
  <p:tag name="KSO_WM_TAG_VERSION" val="1.0"/>
  <p:tag name="KSO_WM_BEAUTIFY_FLAG" val=""/>
  <p:tag name="KSO_WM_CHIP_GROUPID" val="620b5c5ed9f311da4dab65dc"/>
  <p:tag name="KSO_WM_CHIP_XID" val="620b5c5ed9f311da4dab65db"/>
  <p:tag name="KSO_WM_CHIP_FILLAREA_FILL_RULE" val="{&quot;fill_align&quot;:&quot;lm&quot;,&quot;fill_mode&quot;:&quot;adaptive&quot;,&quot;sacle_strategy&quot;:&quot;smart&quot;}"/>
  <p:tag name="KSO_WM_ASSEMBLE_CHIP_INDEX" val="e39469164a0e4bf092a5a231f39d33ee"/>
  <p:tag name="KSO_WM_UNIT_TEXT_FILL_FORE_SCHEMECOLOR_INDEX_BRIGHTNESS" val="0.15"/>
  <p:tag name="KSO_WM_UNIT_TEXT_FILL_FORE_SCHEMECOLOR_INDEX" val="13"/>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0.xml><?xml version="1.0" encoding="utf-8"?>
<p:tagLst xmlns:p="http://schemas.openxmlformats.org/presentationml/2006/main">
  <p:tag name="KSO_WM_BEAUTIFY_FLAG" val="#wm#"/>
  <p:tag name="KSO_WM_TEMPLATE_CATEGORY" val="diagram"/>
  <p:tag name="KSO_WM_TEMPLATE_INDEX" val="20207646"/>
  <p:tag name="KSO_WM_SLIDE_LAYOUT_INFO" val="{&quot;id&quot;:&quot;2021-04-01T14:58:3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4:58:34&quot;,&quot;margin&quot;:{&quot;bottom&quot;:0.4230000674724579,&quot;left&quot;:1.2699999809265137,&quot;right&quot;:1.2699999809265137,&quot;top&quot;:0.4230000674724579},&quot;type&quot;:0},{&quot;id&quot;:&quot;2021-04-01T14:58:34&quot;,&quot;margin&quot;:{&quot;bottom&quot;:1.6929999589920044,&quot;left&quot;:1.6929999589920044,&quot;right&quot;:1.6929999589920044,&quot;top&quot;:0.847000002861023},&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60656e6e4054ed1e2fb7f89d"/>
  <p:tag name="KSO_WM_TEMPLATE_ASSEMBLE_GROUPID" val="60656e6e4054ed1e2fb7f89d"/>
  <p:tag name="KSO_WM_SPECIAL_SOURCE" val="bdnull"/>
</p:tagLst>
</file>

<file path=ppt/tags/tag9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55f0e5fc-e894-c9a6-a6a6-8b66d516b5a9}"/>
</p:tagLst>
</file>

<file path=ppt/tags/tag9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0e9f4f1a-3b6d-e4c0-a6a6-8b6608dd2c3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37.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646_1*a*1"/>
  <p:tag name="KSO_WM_TEMPLATE_CATEGORY" val="diagram"/>
  <p:tag name="KSO_WM_TEMPLATE_INDEX" val="202076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735707c32bd4005b584443f719e71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ab8be1c0c904db0b6a036e6d182573b"/>
  <p:tag name="KSO_WM_UNIT_TEXT_FILL_FORE_SCHEMECOLOR_INDEX_BRIGHTNESS" val="0"/>
  <p:tag name="KSO_WM_UNIT_TEXT_FILL_FORE_SCHEMECOLOR_INDEX" val="13"/>
  <p:tag name="KSO_WM_UNIT_TEXT_FILL_TYPE" val="1"/>
  <p:tag name="KSO_WM_TEMPLATE_ASSEMBLE_XID" val="60656e6e4054ed1e2fb7f89d"/>
  <p:tag name="KSO_WM_TEMPLATE_ASSEMBLE_GROUPID" val="60656e6e4054ed1e2fb7f89d"/>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BEAUTIFY_FLAG" val="#wm#"/>
  <p:tag name="KSO_WM_TEMPLATE_CATEGORY" val="diagram"/>
  <p:tag name="KSO_WM_TEMPLATE_INDEX" val="20207646"/>
  <p:tag name="KSO_WM_SLIDE_LAYOUT_INFO" val="{&quot;id&quot;:&quot;2021-04-01T14:58:34&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4:58:34&quot;,&quot;margin&quot;:{&quot;bottom&quot;:0.4230000674724579,&quot;left&quot;:1.2699999809265137,&quot;right&quot;:1.2699999809265137,&quot;top&quot;:0.4230000674724579},&quot;type&quot;:0},{&quot;id&quot;:&quot;2021-04-01T14:58:34&quot;,&quot;margin&quot;:{&quot;bottom&quot;:1.6929999589920044,&quot;left&quot;:1.6929999589920044,&quot;right&quot;:1.6929999589920044,&quot;top&quot;:0.847000002861023},&quot;type&quot;:0}],&quot;type&quot;:0}"/>
  <p:tag name="KSO_WM_SLIDE_CAN_ADD_NAVIGATION" val="1"/>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ID" val="diagram20207646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8"/>
  <p:tag name="KSO_WM_SLIDE_POSITION" val="0*0"/>
  <p:tag name="KSO_WM_TAG_VERSION" val="1.0"/>
  <p:tag name="KSO_WM_SLIDE_LAYOUT" val="a_f"/>
  <p:tag name="KSO_WM_SLIDE_LAYOUT_CNT" val="1_1"/>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features&quot;:[&quot;collage&quot;,&quot;carousel&quot;],&quot;support_big_font&quot;:false,&quot;picture_toward&quot;:0,&quot;picture_dockside&quot;:[],&quot;fill_id&quot;:&quot;537f454074a24564a7dd15a2992bf40d&quot;,&quot;fill_align&quot;:&quot;cm&quot;,&quot;chip_types&quot;:[&quot;picture&quot;,&quot;diagram&quot;,&quot;pictext&quot;,&quot;table&quot;,&quot;chart&quot;,&quot;video&quot;,&quot;text&quot;]}]]"/>
  <p:tag name="KSO_WM_CHIP_XID" val="5eeaeb09008addf29f4264c3"/>
  <p:tag name="KSO_WM_CHIP_DECFILLPROP" val="[]"/>
  <p:tag name="KSO_WM_CHIP_GROUPID" val="5eeaeb09008addf29f4264c2"/>
  <p:tag name="KSO_WM_SLIDE_BK_DARK_LIGHT" val="2"/>
  <p:tag name="KSO_WM_SLIDE_BACKGROUND_TYPE" val="navigation"/>
  <p:tag name="KSO_WM_SLIDE_SUPPORT_FEATURE_TYPE" val="0"/>
  <p:tag name="KSO_WM_TEMPLATE_ASSEMBLE_XID" val="60656e6e4054ed1e2fb7f89d"/>
  <p:tag name="KSO_WM_TEMPLATE_ASSEMBLE_GROUPID" val="60656e6e4054ed1e2fb7f89d"/>
  <p:tag name="KSO_WM_SPECIAL_SOURCE" val="bdnull"/>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20176905-8336-3b96-a6a6-8b66f56f3222}"/>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38f4516f-fbd6-a0d6-a6a6-8b66ee67989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5859_1*i*2"/>
  <p:tag name="KSO_WM_TEMPLATE_CATEGORY" val="diagram"/>
  <p:tag name="KSO_WM_TEMPLATE_INDEX" val="20215859"/>
  <p:tag name="KSO_WM_UNIT_LAYERLEVEL" val="1"/>
  <p:tag name="KSO_WM_TAG_VERSION" val="1.0"/>
  <p:tag name="KSO_WM_BEAUTIFY_FLAG" val="#wm#"/>
  <p:tag name="KSO_WM_UNIT_BLOCK" val="0"/>
  <p:tag name="KSO_WM_UNIT_SM_LIMIT_TYPE" val="2"/>
  <p:tag name="KSO_WM_UNIT_DEC_AREA_ID" val="99f353ae480e440b98704348263f9c45"/>
  <p:tag name="KSO_WM_UNIT_DECORATE_INFO" val="{&quot;ReferentInfo&quot;:{&quot;Id&quot;:&quot;slide&quot;,&quot;X&quot;:{&quot;Pos&quot;:0},&quot;Y&quot;:{&quot;Pos&quot;:1}},&quot;DecorateInfoX&quot;:{&quot;Pos&quot;:0,&quot;IsAbs&quot;:false},&quot;DecorateInfoY&quot;:{&quot;Pos&quot;:0,&quot;IsAbs&quot;:false},&quot;DecorateInfoW&quot;:{&quot;IsAbs&quot;:false},&quot;DecorateInfoH&quot;:{&quot;IsAbs&quot;:false},&quot;whChangeMode&quot;:1}"/>
  <p:tag name="KSO_WM_CHIP_GROUPID" val="5f5ee1ca4d6848d78f644aeb"/>
  <p:tag name="KSO_WM_CHIP_XID" val="5f5f3ba18e478fb0c58a947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0"/>
  <p:tag name="KSO_WM_TEMPLATE_ASSEMBLE_XID" val="60656ead4054ed1e2fb7fdac"/>
  <p:tag name="KSO_WM_TEMPLATE_ASSEMBLE_GROUPID" val="60656ead4054ed1e2fb7fdac"/>
</p:tagLst>
</file>

<file path=ppt/tags/tag9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5859_1*i*3"/>
  <p:tag name="KSO_WM_TEMPLATE_CATEGORY" val="diagram"/>
  <p:tag name="KSO_WM_TEMPLATE_INDEX" val="20215859"/>
  <p:tag name="KSO_WM_UNIT_LAYERLEVEL" val="1"/>
  <p:tag name="KSO_WM_TAG_VERSION" val="1.0"/>
  <p:tag name="KSO_WM_BEAUTIFY_FLAG" val="#wm#"/>
  <p:tag name="KSO_WM_UNIT_BLOCK" val="0"/>
  <p:tag name="KSO_WM_UNIT_SM_LIMIT_TYPE" val="2"/>
  <p:tag name="KSO_WM_UNIT_DEC_AREA_ID" val="8b98bbaa995844398455ac2301735c55"/>
  <p:tag name="KSO_WM_UNIT_DECORATE_INFO" val="{&quot;DecorateInfoH&quot;:{&quot;IsAbs&quot;:true},&quot;DecorateInfoW&quot;:{&quot;IsAbs&quot;:true},&quot;DecorateInfoX&quot;:{&quot;IsAbs&quot;:true,&quot;Pos&quot;:1},&quot;DecorateInfoY&quot;:{&quot;IsAbs&quot;:true,&quot;Pos&quot;:1},&quot;ReferentInfo&quot;:{&quot;Id&quot;:&quot;fb1987532beb4a58996e1f4394f0fa0c&quot;,&quot;X&quot;:{&quot;Pos&quot;:1},&quot;Y&quot;:{&quot;Pos&quot;:1}},&quot;whChangeMode&quot;:0}"/>
  <p:tag name="KSO_WM_CHIP_GROUPID" val="5f5ee1ca4d6848d78f644aeb"/>
  <p:tag name="KSO_WM_CHIP_XID" val="5f5f3ba18e478fb0c58a947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06"/>
  <p:tag name="KSO_WM_TEMPLATE_ASSEMBLE_XID" val="60656ead4054ed1e2fb7fdac"/>
  <p:tag name="KSO_WM_TEMPLATE_ASSEMBLE_GROUPID" val="60656ead4054ed1e2fb7fdac"/>
</p:tagLst>
</file>

<file path=ppt/tags/tag948.xml><?xml version="1.0" encoding="utf-8"?>
<p:tagLst xmlns:p="http://schemas.openxmlformats.org/presentationml/2006/main">
  <p:tag name="KSO_WM_UNIT_ISCONTENTSTITLE" val="0"/>
  <p:tag name="KSO_WM_UNIT_ISNUMDGMTITLE" val="0"/>
  <p:tag name="KSO_WM_UNIT_NOCLEAR" val="0"/>
  <p:tag name="KSO_WM_UNIT_VALUE" val="32"/>
  <p:tag name="KSO_WM_UNIT_HIGHLIGHT" val="0"/>
  <p:tag name="KSO_WM_UNIT_COMPATIBLE" val="0"/>
  <p:tag name="KSO_WM_UNIT_DIAGRAM_ISNUMVISUAL" val="0"/>
  <p:tag name="KSO_WM_UNIT_DIAGRAM_ISREFERUNIT" val="0"/>
  <p:tag name="KSO_WM_UNIT_TYPE" val="a"/>
  <p:tag name="KSO_WM_UNIT_INDEX" val="1"/>
  <p:tag name="KSO_WM_UNIT_ID" val="diagram20215859_1*a*1"/>
  <p:tag name="KSO_WM_TEMPLATE_CATEGORY" val="diagram"/>
  <p:tag name="KSO_WM_TEMPLATE_INDEX" val="2021585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b0d351635834d2ab1d85cced6f4e7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b34253bb78a4cdd8f3b53eac73502b0"/>
  <p:tag name="KSO_WM_UNIT_TEXT_FILL_FORE_SCHEMECOLOR_INDEX_BRIGHTNESS" val="0"/>
  <p:tag name="KSO_WM_UNIT_TEXT_FILL_FORE_SCHEMECOLOR_INDEX" val="13"/>
  <p:tag name="KSO_WM_UNIT_TEXT_FILL_TYPE" val="1"/>
  <p:tag name="KSO_WM_TEMPLATE_ASSEMBLE_XID" val="60656ead4054ed1e2fb7fdac"/>
  <p:tag name="KSO_WM_TEMPLATE_ASSEMBLE_GROUPID" val="60656ead4054ed1e2fb7fdac"/>
</p:tagLst>
</file>

<file path=ppt/tags/tag94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59_1*f*1"/>
  <p:tag name="KSO_WM_TEMPLATE_CATEGORY" val="diagram"/>
  <p:tag name="KSO_WM_TEMPLATE_INDEX" val="20215859"/>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9b705da511e741dfbf1a6478cdfc69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6a1b4d39391417ea177febf0738f736"/>
  <p:tag name="KSO_WM_UNIT_TEXT_FILL_FORE_SCHEMECOLOR_INDEX_BRIGHTNESS" val="0.25"/>
  <p:tag name="KSO_WM_UNIT_TEXT_FILL_FORE_SCHEMECOLOR_INDEX" val="13"/>
  <p:tag name="KSO_WM_UNIT_TEXT_FILL_TYPE" val="1"/>
  <p:tag name="KSO_WM_TEMPLATE_ASSEMBLE_XID" val="60656ead4054ed1e2fb7fdac"/>
  <p:tag name="KSO_WM_TEMPLATE_ASSEMBLE_GROUPID" val="60656ead4054ed1e2fb7fdac"/>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0.xml><?xml version="1.0" encoding="utf-8"?>
<p:tagLst xmlns:p="http://schemas.openxmlformats.org/presentationml/2006/main">
  <p:tag name="KSO_WM_UNIT_VALUE" val="1142*973"/>
  <p:tag name="KSO_WM_UNIT_HIGHLIGHT" val="0"/>
  <p:tag name="KSO_WM_UNIT_COMPATIBLE" val="1"/>
  <p:tag name="KSO_WM_UNIT_DIAGRAM_ISNUMVISUAL" val="0"/>
  <p:tag name="KSO_WM_UNIT_DIAGRAM_ISREFERUNIT" val="0"/>
  <p:tag name="KSO_WM_UNIT_TYPE" val="d"/>
  <p:tag name="KSO_WM_UNIT_INDEX" val="1"/>
  <p:tag name="KSO_WM_UNIT_ID" val="diagram20215859_1*d*1"/>
  <p:tag name="KSO_WM_TEMPLATE_CATEGORY" val="diagram"/>
  <p:tag name="KSO_WM_TEMPLATE_INDEX" val="20215859"/>
  <p:tag name="KSO_WM_UNIT_LAYERLEVEL" val="1"/>
  <p:tag name="KSO_WM_TAG_VERSION" val="1.0"/>
  <p:tag name="KSO_WM_BEAUTIFY_FLAG" val="#wm#"/>
  <p:tag name="KSO_WM_CHIP_GROUPID" val="5e7310da9a230a26b9e88a19"/>
  <p:tag name="KSO_WM_CHIP_XID" val="5e7310da9a230a26b9e88a1a"/>
  <p:tag name="KSO_WM_UNIT_DEC_AREA_ID" val="fb1987532beb4a58996e1f4394f0fa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1cc2541f2f4d3fa49019cf831298ad"/>
  <p:tag name="KSO_WM_UNIT_PLACING_PICTURE" val="211cc2541f2f4d3fa49019cf831298ad"/>
  <p:tag name="KSO_WM_UNIT_SUPPORT_UNIT_TYPE" val="[&quot;d&quot;,&quot;α&quot;,&quot;β&quot;,&quot;θ&quot;]"/>
  <p:tag name="KSO_WM_TEMPLATE_ASSEMBLE_XID" val="60656ead4054ed1e2fb7fdac"/>
  <p:tag name="KSO_WM_TEMPLATE_ASSEMBLE_GROUPID" val="60656ead4054ed1e2fb7fdac"/>
</p:tagLst>
</file>

<file path=ppt/tags/tag951.xml><?xml version="1.0" encoding="utf-8"?>
<p:tagLst xmlns:p="http://schemas.openxmlformats.org/presentationml/2006/main">
  <p:tag name="KSO_WM_SLIDE_ID" val="diagram2021585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5859"/>
  <p:tag name="KSO_WM_SLIDE_LAYOUT" val="a_d_f"/>
  <p:tag name="KSO_WM_SLIDE_LAYOUT_CNT" val="1_1_1"/>
  <p:tag name="KSO_WM_TEMPLATE_THUMBS_INDEX" val="1、4、7、12、13、14、15、16、17、18、20、24、25、28、33、36、40、43、44"/>
  <p:tag name="KSO_WM_SLIDE_SIZE" val="960*492"/>
  <p:tag name="KSO_WM_SLIDE_POSITION" val="0*0"/>
  <p:tag name="KSO_WM_SLIDE_LAYOUT_INFO" val="{&quot;id&quot;:&quot;2021-04-01T15:12:29&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12:29&quot;,&quot;margin&quot;:{&quot;bottom&quot;:0.44999995827674866,&quot;left&quot;:0.847000002861023,&quot;right&quot;:0.8460001349449158,&quot;top&quot;:0.4230000674724579},&quot;type&quot;:0},{&quot;direction&quot;:1,&quot;id&quot;:&quot;2021-04-01T15:12:29&quot;,&quot;maxSize&quot;:{&quot;size1&quot;:56.199618616687566},&quot;minSize&quot;:{&quot;size1&quot;:46.199618616687566},&quot;normalSize&quot;:{&quot;size1&quot;:51.04336861668757},&quot;subLayout&quot;:[{&quot;id&quot;:&quot;2021-04-01T15:12:29&quot;,&quot;margin&quot;:{&quot;bottom&quot;:4.2330002784729,&quot;left&quot;:2.9629998207092285,&quot;right&quot;:2.9629998207092285,&quot;top&quot;:6.7729997634887695},&quot;type&quot;:0},{&quot;id&quot;:&quot;2021-04-01T15:12:29&quot;,&quot;margin&quot;:{&quot;bottom&quot;:2.5399999618530273,&quot;left&quot;:0.847000002861023,&quot;right&quot;:4.2330002784729,&quot;top&quot;:2.5399999618530273},&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b2cbdf4bade64fd8b5aba56193c940e1&quot;,&quot;fill_align&quot;:&quot;cm&quot;,&quot;chip_types&quot;:[&quot;text&quot;]},{&quot;text_align&quot;:&quot;lm&quot;,&quot;text_direction&quot;:&quot;horizontal&quot;,&quot;support_big_font&quot;:false,&quot;picture_toward&quot;:0,&quot;picture_dockside&quot;:[],&quot;fill_id&quot;:&quot;b419c0700ef14f60b53697a4eb387fc2&quot;,&quot;fill_align&quot;:&quot;cm&quot;,&quot;chip_types&quot;:[&quot;picture&quot;,&quot;chart&quot;,&quot;table&quot;,&quot;video&quot;]}]]"/>
  <p:tag name="KSO_WM_CHIP_XID" val="5f5f3ba18e478fb0c58a9473"/>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d4054ed1e2fb7fdac"/>
  <p:tag name="KSO_WM_TEMPLATE_ASSEMBLE_GROUPID" val="60656ead4054ed1e2fb7fdac"/>
  <p:tag name="KSO_WM_SPECIAL_SOURCE" val="bdnull"/>
</p:tagLst>
</file>

<file path=ppt/tags/tag9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 name="WM_BEAUTIFY_SHAPE_IDENTITY" val="{6b01c542-dc90-696d-a5a6-8b66480727ec}"/>
</p:tagLst>
</file>

<file path=ppt/tags/tag9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57.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SHOW_EDIT_AREA_INDICATION" val="1"/>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2160_1*a*1"/>
  <p:tag name="KSO_WM_TEMPLATE_CATEGORY" val="diagram"/>
  <p:tag name="KSO_WM_TEMPLATE_INDEX" val="20212160"/>
  <p:tag name="KSO_WM_UNIT_LAYERLEVEL" val="1"/>
  <p:tag name="KSO_WM_TAG_VERSION" val="1.0"/>
  <p:tag name="KSO_WM_BEAUTIFY_FLAG" val="#wm#"/>
  <p:tag name="KSO_WM_UNIT_DEFAULT_FONT" val="24;44;4"/>
  <p:tag name="KSO_WM_UNIT_BLOCK" val="0"/>
  <p:tag name="KSO_WM_UNIT_DEC_AREA_ID" val="49b0114924fa49088c31f160716062e2"/>
  <p:tag name="KSO_WM_CHIP_GROUPID" val="5ed9b8b3eee88846f39f355c"/>
  <p:tag name="KSO_WM_CHIP_XID" val="5ed9b8b3eee88846f39f355d"/>
  <p:tag name="KSO_WM_CHIP_FILLAREA_FILL_RULE" val="{&quot;fill_align&quot;:&quot;lt&quot;,&quot;fill_mode&quot;:&quot;full&quot;,&quot;sacle_strategy&quot;:&quot;smart&quot;}"/>
  <p:tag name="KSO_WM_ASSEMBLE_CHIP_INDEX" val="acd95cec6178459da70f45d0d811dec8"/>
  <p:tag name="KSO_WM_UNIT_TEXT_FILL_FORE_SCHEMECOLOR_INDEX_BRIGHTNESS" val="0"/>
  <p:tag name="KSO_WM_UNIT_TEXT_FILL_FORE_SCHEMECOLOR_INDEX" val="13"/>
  <p:tag name="KSO_WM_UNIT_TEXT_FILL_TYPE" val="1"/>
  <p:tag name="KSO_WM_TEMPLATE_ASSEMBLE_XID" val="60656f2e4054ed1e2fb80502"/>
  <p:tag name="KSO_WM_TEMPLATE_ASSEMBLE_GROUPID" val="60656f2e4054ed1e2fb80502"/>
</p:tagLst>
</file>

<file path=ppt/tags/tag958.xml><?xml version="1.0" encoding="utf-8"?>
<p:tagLst xmlns:p="http://schemas.openxmlformats.org/presentationml/2006/main">
  <p:tag name="KSO_WM_UNIT_VALUE" val="1311*2030"/>
  <p:tag name="KSO_WM_UNIT_HIGHLIGHT" val="0"/>
  <p:tag name="KSO_WM_UNIT_COMPATIBLE" val="1"/>
  <p:tag name="KSO_WM_UNIT_DIAGRAM_ISNUMVISUAL" val="0"/>
  <p:tag name="KSO_WM_UNIT_DIAGRAM_ISREFERUNIT" val="0"/>
  <p:tag name="KSO_WM_UNIT_TYPE" val="d"/>
  <p:tag name="KSO_WM_UNIT_INDEX" val="1"/>
  <p:tag name="KSO_WM_UNIT_ID" val="diagram20212160_1*d*1"/>
  <p:tag name="KSO_WM_TEMPLATE_CATEGORY" val="diagram"/>
  <p:tag name="KSO_WM_TEMPLATE_INDEX" val="20212160"/>
  <p:tag name="KSO_WM_UNIT_LAYERLEVEL" val="1"/>
  <p:tag name="KSO_WM_TAG_VERSION" val="1.0"/>
  <p:tag name="KSO_WM_BEAUTIFY_FLAG" val="#wm#"/>
  <p:tag name="KSO_WM_CHIP_GROUPID" val="5e7310da9a230a26b9e88a19"/>
  <p:tag name="KSO_WM_CHIP_XID" val="5e7310da9a230a26b9e88a1a"/>
  <p:tag name="KSO_WM_UNIT_DEC_AREA_ID" val="b1f3608ab62743c09fcc91267f1e80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t&quot;,&quot;fill_mode&quot;:&quot;full&quot;,&quot;sacle_strategy&quot;:&quot;smart&quot;}"/>
  <p:tag name="KSO_WM_ASSEMBLE_CHIP_INDEX" val="9128e40226cc42039baa7b2bfbd8223a"/>
  <p:tag name="KSO_WM_UNIT_PLACING_PICTURE" val="9128e40226cc42039baa7b2bfbd8223a"/>
  <p:tag name="KSO_WM_UNIT_SUPPORT_UNIT_TYPE" val="[&quot;d&quot;]"/>
  <p:tag name="KSO_WM_TEMPLATE_ASSEMBLE_XID" val="60656f2e4054ed1e2fb80502"/>
  <p:tag name="KSO_WM_TEMPLATE_ASSEMBLE_GROUPID" val="60656f2e4054ed1e2fb80502"/>
</p:tagLst>
</file>

<file path=ppt/tags/tag959.xml><?xml version="1.0" encoding="utf-8"?>
<p:tagLst xmlns:p="http://schemas.openxmlformats.org/presentationml/2006/main">
  <p:tag name="KSO_WM_SLIDE_ID" val="diagram2021216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672*372"/>
  <p:tag name="KSO_WM_SLIDE_POSITION" val="144*84"/>
  <p:tag name="KSO_WM_TAG_VERSION" val="1.0"/>
  <p:tag name="KSO_WM_BEAUTIFY_FLAG" val="#wm#"/>
  <p:tag name="KSO_WM_TEMPLATE_CATEGORY" val="diagram"/>
  <p:tag name="KSO_WM_TEMPLATE_INDEX" val="2021216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32:35&quot;,&quot;maxSize&quot;:{&quot;size1&quot;:82.55165699558954},&quot;minSize&quot;:{&quot;size1&quot;:72.55165699558954},&quot;normalSize&quot;:{&quot;size1&quot;:77.45165699558954},&quot;subLayout&quot;:[{&quot;id&quot;:&quot;2021-04-01T15:32:35&quot;,&quot;margin&quot;:{&quot;bottom&quot;:2.9629998207092285,&quot;left&quot;:3.38700008392334,&quot;right&quot;:0.8199999928474426,&quot;top&quot;:2.9629998207092285},&quot;type&quot;:0},{&quot;id&quot;:&quot;2021-04-01T15:32:35&quot;,&quot;margin&quot;:{&quot;bottom&quot;:2.9629998207092285,&quot;left&quot;:0.02600000612437725,&quot;right&quot;:3.4220001697540283,&quot;top&quot;:2.9629998207092285},&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17653688f7a6c7bea5445"/>
  <p:tag name="KSO_WM_CHIP_FILLPROP" val="[[{&quot;text_align&quot;:&quot;lt&quot;,&quot;text_direction&quot;:&quot;vertical&quot;,&quot;support_big_font&quot;:false,&quot;fill_id&quot;:&quot;b28d2db6e2a9419f97b4dc33244df8b6&quot;,&quot;fill_align&quot;:&quot;lt&quot;,&quot;chip_types&quot;:[&quot;header&quot;]},{&quot;text_align&quot;:&quot;rt&quot;,&quot;text_direction&quot;:&quot;vertical&quot;,&quot;support_big_font&quot;:false,&quot;fill_id&quot;:&quot;9b03db969aed4ded91547ba31b5adbe7&quot;,&quot;fill_align&quot;:&quot;rt&quot;,&quot;chip_types&quot;:[&quot;text&quot;,&quot;picture&quot;]}]]"/>
  <p:tag name="KSO_WM_CHIP_DECFILLPROP" val="[]"/>
  <p:tag name="KSO_WM_CHIP_GROUPID" val="5e7f2e0e24b822ad86e02045"/>
  <p:tag name="KSO_WM_SLIDE_BK_DARK_LIGHT" val="2"/>
  <p:tag name="KSO_WM_SLIDE_BACKGROUND_TYPE" val="general"/>
  <p:tag name="KSO_WM_SLIDE_SUPPORT_FEATURE_TYPE" val="0"/>
  <p:tag name="KSO_WM_TEMPLATE_ASSEMBLE_XID" val="60656f2e4054ed1e2fb80502"/>
  <p:tag name="KSO_WM_TEMPLATE_ASSEMBLE_GROUPID" val="60656f2e4054ed1e2fb80502"/>
  <p:tag name="KSO_WM_SPECIAL_SOURCE" val="bdnull"/>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SPECIAL_SOURCE" val="bdnull"/>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Lst>
</file>

<file path=ppt/tags/tag966.xml><?xml version="1.0" encoding="utf-8"?>
<p:tagLst xmlns:p="http://schemas.openxmlformats.org/presentationml/2006/main">
  <p:tag name="KSO_WM_SPECIAL_SOURCE" val="bdnull"/>
</p:tagLst>
</file>

<file path=ppt/tags/tag9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 name="WM_BEAUTIFY_SHAPE_IDENTITY" val="{20176905-8336-3b96-a6a6-8b66f56f3222}"/>
</p:tagLst>
</file>

<file path=ppt/tags/tag9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 name="WM_BEAUTIFY_SHAPE_IDENTITY" val="{38f4516f-fbd6-a0d6-a6a6-8b66ee67989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5859_1*i*2"/>
  <p:tag name="KSO_WM_TEMPLATE_CATEGORY" val="diagram"/>
  <p:tag name="KSO_WM_TEMPLATE_INDEX" val="20215859"/>
  <p:tag name="KSO_WM_UNIT_LAYERLEVEL" val="1"/>
  <p:tag name="KSO_WM_TAG_VERSION" val="1.0"/>
  <p:tag name="KSO_WM_BEAUTIFY_FLAG" val="#wm#"/>
  <p:tag name="KSO_WM_UNIT_BLOCK" val="0"/>
  <p:tag name="KSO_WM_UNIT_SM_LIMIT_TYPE" val="2"/>
  <p:tag name="KSO_WM_UNIT_DEC_AREA_ID" val="99f353ae480e440b98704348263f9c45"/>
  <p:tag name="KSO_WM_UNIT_DECORATE_INFO" val="{&quot;ReferentInfo&quot;:{&quot;Id&quot;:&quot;slide&quot;,&quot;X&quot;:{&quot;Pos&quot;:0},&quot;Y&quot;:{&quot;Pos&quot;:1}},&quot;DecorateInfoX&quot;:{&quot;Pos&quot;:0,&quot;IsAbs&quot;:false},&quot;DecorateInfoY&quot;:{&quot;Pos&quot;:0,&quot;IsAbs&quot;:false},&quot;DecorateInfoW&quot;:{&quot;IsAbs&quot;:false},&quot;DecorateInfoH&quot;:{&quot;IsAbs&quot;:false},&quot;whChangeMode&quot;:1}"/>
  <p:tag name="KSO_WM_CHIP_GROUPID" val="5f5ee1ca4d6848d78f644aeb"/>
  <p:tag name="KSO_WM_CHIP_XID" val="5f5f3ba18e478fb0c58a947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0"/>
  <p:tag name="KSO_WM_TEMPLATE_ASSEMBLE_XID" val="60656ead4054ed1e2fb7fdac"/>
  <p:tag name="KSO_WM_TEMPLATE_ASSEMBLE_GROUPID" val="60656ead4054ed1e2fb7fdac"/>
</p:tagLst>
</file>

<file path=ppt/tags/tag974.xml><?xml version="1.0" encoding="utf-8"?>
<p:tagLst xmlns:p="http://schemas.openxmlformats.org/presentationml/2006/main">
  <p:tag name="KSO_WM_UNIT_ISCONTENTSTITLE" val="0"/>
  <p:tag name="KSO_WM_UNIT_ISNUMDGMTITLE" val="0"/>
  <p:tag name="KSO_WM_UNIT_NOCLEAR" val="0"/>
  <p:tag name="KSO_WM_UNIT_VALUE" val="32"/>
  <p:tag name="KSO_WM_UNIT_HIGHLIGHT" val="0"/>
  <p:tag name="KSO_WM_UNIT_COMPATIBLE" val="0"/>
  <p:tag name="KSO_WM_UNIT_DIAGRAM_ISNUMVISUAL" val="0"/>
  <p:tag name="KSO_WM_UNIT_DIAGRAM_ISREFERUNIT" val="0"/>
  <p:tag name="KSO_WM_UNIT_TYPE" val="a"/>
  <p:tag name="KSO_WM_UNIT_INDEX" val="1"/>
  <p:tag name="KSO_WM_UNIT_ID" val="diagram20215859_1*a*1"/>
  <p:tag name="KSO_WM_TEMPLATE_CATEGORY" val="diagram"/>
  <p:tag name="KSO_WM_TEMPLATE_INDEX" val="2021585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b0d351635834d2ab1d85cced6f4e7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b34253bb78a4cdd8f3b53eac73502b0"/>
  <p:tag name="KSO_WM_UNIT_TEXT_FILL_FORE_SCHEMECOLOR_INDEX_BRIGHTNESS" val="0"/>
  <p:tag name="KSO_WM_UNIT_TEXT_FILL_FORE_SCHEMECOLOR_INDEX" val="13"/>
  <p:tag name="KSO_WM_UNIT_TEXT_FILL_TYPE" val="1"/>
  <p:tag name="KSO_WM_TEMPLATE_ASSEMBLE_XID" val="60656ead4054ed1e2fb7fdac"/>
  <p:tag name="KSO_WM_TEMPLATE_ASSEMBLE_GROUPID" val="60656ead4054ed1e2fb7fdac"/>
</p:tagLst>
</file>

<file path=ppt/tags/tag9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59_1*f*1"/>
  <p:tag name="KSO_WM_TEMPLATE_CATEGORY" val="diagram"/>
  <p:tag name="KSO_WM_TEMPLATE_INDEX" val="20215859"/>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9b705da511e741dfbf1a6478cdfc69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6a1b4d39391417ea177febf0738f736"/>
  <p:tag name="KSO_WM_UNIT_TEXT_FILL_FORE_SCHEMECOLOR_INDEX_BRIGHTNESS" val="0.25"/>
  <p:tag name="KSO_WM_UNIT_TEXT_FILL_FORE_SCHEMECOLOR_INDEX" val="13"/>
  <p:tag name="KSO_WM_UNIT_TEXT_FILL_TYPE" val="1"/>
  <p:tag name="KSO_WM_TEMPLATE_ASSEMBLE_XID" val="60656ead4054ed1e2fb7fdac"/>
  <p:tag name="KSO_WM_TEMPLATE_ASSEMBLE_GROUPID" val="60656ead4054ed1e2fb7fdac"/>
</p:tagLst>
</file>

<file path=ppt/tags/tag976.xml><?xml version="1.0" encoding="utf-8"?>
<p:tagLst xmlns:p="http://schemas.openxmlformats.org/presentationml/2006/main">
  <p:tag name="KSO_WM_SLIDE_ID" val="diagram2021585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5859"/>
  <p:tag name="KSO_WM_SLIDE_LAYOUT" val="a_d_f"/>
  <p:tag name="KSO_WM_SLIDE_LAYOUT_CNT" val="1_1_1"/>
  <p:tag name="KSO_WM_TEMPLATE_THUMBS_INDEX" val="1、4、7、12、13、14、15、16、17、18、20、24、25、28、33、36、40、43、44"/>
  <p:tag name="KSO_WM_SLIDE_SIZE" val="960*492"/>
  <p:tag name="KSO_WM_SLIDE_POSITION" val="0*0"/>
  <p:tag name="KSO_WM_SLIDE_LAYOUT_INFO" val="{&quot;id&quot;:&quot;2021-04-01T15:12:29&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12:29&quot;,&quot;margin&quot;:{&quot;bottom&quot;:0.44999995827674866,&quot;left&quot;:0.847000002861023,&quot;right&quot;:0.8460001349449158,&quot;top&quot;:0.4230000674724579},&quot;type&quot;:0},{&quot;direction&quot;:1,&quot;id&quot;:&quot;2021-04-01T15:12:29&quot;,&quot;maxSize&quot;:{&quot;size1&quot;:56.199618616687566},&quot;minSize&quot;:{&quot;size1&quot;:46.199618616687566},&quot;normalSize&quot;:{&quot;size1&quot;:51.04336861668757},&quot;subLayout&quot;:[{&quot;id&quot;:&quot;2021-04-01T15:12:29&quot;,&quot;margin&quot;:{&quot;bottom&quot;:4.2330002784729,&quot;left&quot;:2.9629998207092285,&quot;right&quot;:2.9629998207092285,&quot;top&quot;:6.7729997634887695},&quot;type&quot;:0},{&quot;id&quot;:&quot;2021-04-01T15:12:29&quot;,&quot;margin&quot;:{&quot;bottom&quot;:2.5399999618530273,&quot;left&quot;:0.847000002861023,&quot;right&quot;:4.2330002784729,&quot;top&quot;:2.5399999618530273},&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b2cbdf4bade64fd8b5aba56193c940e1&quot;,&quot;fill_align&quot;:&quot;cm&quot;,&quot;chip_types&quot;:[&quot;text&quot;]},{&quot;text_align&quot;:&quot;lm&quot;,&quot;text_direction&quot;:&quot;horizontal&quot;,&quot;support_big_font&quot;:false,&quot;picture_toward&quot;:0,&quot;picture_dockside&quot;:[],&quot;fill_id&quot;:&quot;b419c0700ef14f60b53697a4eb387fc2&quot;,&quot;fill_align&quot;:&quot;cm&quot;,&quot;chip_types&quot;:[&quot;picture&quot;,&quot;chart&quot;,&quot;table&quot;,&quot;video&quot;]}]]"/>
  <p:tag name="KSO_WM_CHIP_XID" val="5f5f3ba18e478fb0c58a9473"/>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d4054ed1e2fb7fdac"/>
  <p:tag name="KSO_WM_TEMPLATE_ASSEMBLE_GROUPID" val="60656ead4054ed1e2fb7fdac"/>
  <p:tag name="KSO_WM_SPECIAL_SOURCE" val="bdnull"/>
</p:tagLst>
</file>

<file path=ppt/tags/tag977.xml><?xml version="1.0" encoding="utf-8"?>
<p:tagLst xmlns:p="http://schemas.openxmlformats.org/presentationml/2006/main">
  <p:tag name="KSO_WM_UNIT_ISCONTENTSTITLE" val="0"/>
  <p:tag name="KSO_WM_UNIT_PRESET_TEXT" val="简约通用模板"/>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02_1*a*1"/>
  <p:tag name="KSO_WM_TEMPLATE_CATEGORY" val="custom"/>
  <p:tag name="KSO_WM_TEMPLATE_INDEX" val="20202602"/>
  <p:tag name="KSO_WM_UNIT_LAYERLEVEL" val="1"/>
  <p:tag name="KSO_WM_TAG_VERSION" val="1.0"/>
  <p:tag name="KSO_WM_BEAUTIFY_FLAG" val="#wm#"/>
  <p:tag name="KSO_WM_UNIT_ISNUMDGMTITLE" val="0"/>
</p:tagLst>
</file>

<file path=ppt/tags/tag978.xml><?xml version="1.0" encoding="utf-8"?>
<p:tagLst xmlns:p="http://schemas.openxmlformats.org/presentationml/2006/main">
  <p:tag name="KSO_WM_UNIT_ISCONTENTSTITLE" val="0"/>
  <p:tag name="KSO_WM_UNIT_PRESET_TEXT" val="单击此处添加副标题"/>
  <p:tag name="KSO_WM_UNIT_NOCLEAR" val="0"/>
  <p:tag name="KSO_WM_UNIT_VALUE" val="12"/>
  <p:tag name="KSO_WM_UNIT_HIGHLIGHT" val="0"/>
  <p:tag name="KSO_WM_UNIT_COMPATIBLE" val="0"/>
  <p:tag name="KSO_WM_UNIT_DIAGRAM_ISNUMVISUAL" val="0"/>
  <p:tag name="KSO_WM_UNIT_DIAGRAM_ISREFERUNIT" val="0"/>
  <p:tag name="KSO_WM_UNIT_TYPE" val="b"/>
  <p:tag name="KSO_WM_UNIT_INDEX" val="1"/>
  <p:tag name="KSO_WM_UNIT_ID" val="custom20202602_1*b*1"/>
  <p:tag name="KSO_WM_TEMPLATE_CATEGORY" val="custom"/>
  <p:tag name="KSO_WM_TEMPLATE_INDEX" val="20202602"/>
  <p:tag name="KSO_WM_UNIT_LAYERLEVEL" val="1"/>
  <p:tag name="KSO_WM_TAG_VERSION" val="1.0"/>
  <p:tag name="KSO_WM_BEAUTIFY_FLAG" val="#wm#"/>
  <p:tag name="KSO_WM_UNIT_ISNUMDGMTITLE" val="0"/>
  <p:tag name="KSO_WM_UNIT_TEXT_FILL_FORE_SCHEMECOLOR_INDEX_BRIGHTNESS" val="0"/>
  <p:tag name="KSO_WM_UNIT_TEXT_FILL_FORE_SCHEMECOLOR_INDEX" val="5"/>
  <p:tag name="KSO_WM_UNIT_TEXT_FILL_TYPE" val="1"/>
</p:tagLst>
</file>

<file path=ppt/tags/tag979.xml><?xml version="1.0" encoding="utf-8"?>
<p:tagLst xmlns:p="http://schemas.openxmlformats.org/presentationml/2006/main">
  <p:tag name="KSO_WM_SLIDE_ID" val="custom2020260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2"/>
  <p:tag name="KSO_WM_SLIDE_LAYOUT" val="a_b"/>
  <p:tag name="KSO_WM_SLIDE_LAYOUT_CNT" val="1_1"/>
  <p:tag name="KSO_WM_TEMPLATE_THUMBS_INDEX" val="1、4、6、7、8、9、10、12、13、14、15"/>
  <p:tag name="KSO_WM_TEMPLATE_MASTER_THUMB_INDEX" val="12"/>
  <p:tag name="KSO_WM_SPECIAL_SOURCE" val="bdnull"/>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19_Office 主题​​">
  <a:themeElements>
    <a:clrScheme name="自定义 26">
      <a:dk1>
        <a:srgbClr val="000000"/>
      </a:dk1>
      <a:lt1>
        <a:srgbClr val="FFFFFF"/>
      </a:lt1>
      <a:dk2>
        <a:srgbClr val="F3F8F8"/>
      </a:dk2>
      <a:lt2>
        <a:srgbClr val="FFFFFF"/>
      </a:lt2>
      <a:accent1>
        <a:srgbClr val="3AB7B7"/>
      </a:accent1>
      <a:accent2>
        <a:srgbClr val="4EBDA5"/>
      </a:accent2>
      <a:accent3>
        <a:srgbClr val="61C08E"/>
      </a:accent3>
      <a:accent4>
        <a:srgbClr val="78BF74"/>
      </a:accent4>
      <a:accent5>
        <a:srgbClr val="96BB5C"/>
      </a:accent5>
      <a:accent6>
        <a:srgbClr val="B6B646"/>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6EBCCB"/>
      </a:dk2>
      <a:lt2>
        <a:srgbClr val="FFFFFF"/>
      </a:lt2>
      <a:accent1>
        <a:srgbClr val="2461C9"/>
      </a:accent1>
      <a:accent2>
        <a:srgbClr val="5F94D6"/>
      </a:accent2>
      <a:accent3>
        <a:srgbClr val="9AC7E3"/>
      </a:accent3>
      <a:accent4>
        <a:srgbClr val="A8DDE5"/>
      </a:accent4>
      <a:accent5>
        <a:srgbClr val="89D6DE"/>
      </a:accent5>
      <a:accent6>
        <a:srgbClr val="6BCFD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EFFFF"/>
      </a:lt1>
      <a:dk2>
        <a:srgbClr val="E4F2F9"/>
      </a:dk2>
      <a:lt2>
        <a:srgbClr val="FEFFFF"/>
      </a:lt2>
      <a:accent1>
        <a:srgbClr val="5CA8CB"/>
      </a:accent1>
      <a:accent2>
        <a:srgbClr val="397EA8"/>
      </a:accent2>
      <a:accent3>
        <a:srgbClr val="7D6A87"/>
      </a:accent3>
      <a:accent4>
        <a:srgbClr val="D19F99"/>
      </a:accent4>
      <a:accent5>
        <a:srgbClr val="ECC4B7"/>
      </a:accent5>
      <a:accent6>
        <a:srgbClr val="FAE0D3"/>
      </a:accent6>
      <a:hlink>
        <a:srgbClr val="5FCBFB"/>
      </a:hlink>
      <a:folHlink>
        <a:srgbClr val="B759BC"/>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PS">
  <a:themeElements>
    <a:clrScheme name="">
      <a:dk1>
        <a:srgbClr val="000000"/>
      </a:dk1>
      <a:lt1>
        <a:srgbClr val="FEFFFF"/>
      </a:lt1>
      <a:dk2>
        <a:srgbClr val="E4F2F9"/>
      </a:dk2>
      <a:lt2>
        <a:srgbClr val="FEFFFF"/>
      </a:lt2>
      <a:accent1>
        <a:srgbClr val="5CA8CB"/>
      </a:accent1>
      <a:accent2>
        <a:srgbClr val="397EA8"/>
      </a:accent2>
      <a:accent3>
        <a:srgbClr val="7D6A87"/>
      </a:accent3>
      <a:accent4>
        <a:srgbClr val="D19F99"/>
      </a:accent4>
      <a:accent5>
        <a:srgbClr val="ECC4B7"/>
      </a:accent5>
      <a:accent6>
        <a:srgbClr val="FAE0D3"/>
      </a:accent6>
      <a:hlink>
        <a:srgbClr val="5FCBFB"/>
      </a:hlink>
      <a:folHlink>
        <a:srgbClr val="B759BC"/>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AyODA2OTg5NjY0IiwKCSJHcm91cElkIiA6ICIxNjQyNjg3NzEiLAoJIkltYWdlIiA6ICJpVkJPUncwS0dnb0FBQUFOU1VoRVVnQUFCUEFBQUFGdUNBWUFBQUFQbCthWEFBQUFBWE5TUjBJQXJzNGM2UUFBSUFCSlJFRlVlSnpzM1dkNFZOWCs5dkY3VHhLUWdMUWdCQVJFUVFoRmVsSHB4VUlYNlVVQkVRaEZFUkRDK1N0RmlrZ0p2UmlLQ2hqZzBJTWVVRkFFQmFtaEpCR0Q5QUFSaFFqU0FpbXpueGVRUEFtcFFKTFpJZC9QZGVVNm1iM1hYdlBMSExLY3ViUDJXaEl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c3puQjBBUUFBSUtFcVZhbzhaWnBtTTV2TlZzTFJ0UUJ3RE5NMHowZEdSbjRiRkJUMGw2TnJBUUFBanVYczZBSUFBRUNpbXRwc05tOUpibzR1QklERC9PdnM3SnhkMGp4SEZ3SUFBQnlMQUE4QUFBc3lET05aRWQ0QldacGhHSGtNdzNqZTBYVUFBQURISThBREFNRGlxbFdycG1yVnFqbTZEQUFaSkRBd1VMdDM3M1owR1FBQXdFSUk4QUFBc0xocTFhcXBiOSsramk0RFFBWlp2bnc1QVI0QUFJakg1dWdDQUFBQUFBQUFBQ1NOQUE4QUFBQUFBQUN3TUFJOEFBQUFBQUFBd01JSThBQUFBQUFBQUFBTEk4QURBQUFBQUFBQUxJd0FEd0FBQUFBQUFMQXdBandBQUFBQUFBREF3Z2p3QUFBQUFBQUFBQXNqd0FNQUFBQUFBQUFzakFBUEFBQUFBQUFBc0RBQ1BBQUFBQUFBQU1EQ0NQQUFBQUFBQUFBQUN5UEFBd0FBQUFBQUFDeU1BQThBQUFBQUFBQ3dNQUk4QUFBQUFBQUF3TUlJOEFBQUFBQUFBQUFMSThBREFBQUFBQUFBTEl3QUR3QUFBQUFBQUxBd0Fqd0FBQUFBQUFEQXdnandBQUJBcHRDbVRSdTV1N3NyTEN6TTBhV2t1WFBuenVuTk45OVVxVktsOVBiYmJ6K1dQMk5xbUthcDRjT0hhOXEwYVk0dUJRQUF3RklJOEFBQUFCeHM2TkNoZXVPTk4vVDc3NytyY3VYS0dqTm1qS05MY2dqRE1KUXJWeTVObmp4Wnc0Y1BkM1E1QUFBQWxrR0FCd0FBNEdCQlFVSHEyTEdqWEZ4YzFMbHpaKzNmdi8rUisvemYvLzZubWpWcnFseTVjcG83ZDI0YVZQbnc3SGE3K3ZYcnAvZmZmMS9uejU5UGNONDBUWGw1ZVduYXRHa2FOV3FVK3ZUcG82VkxsMmJaSUJNQUFPQitCSGdBQUFBT1ZyMTZkUzFhdEVnM2I5N1VWMTk5cFlvVkt6NVNmK2ZPbmRONzc3Mm5zV1BIYXRteVpaby9mNzUyN3R5WlJ0VStPTHZkcnZMbHkrdmJiNzlWN2RxMU5YSGlSTjIrZlR2MnZHRVlzdHZ0bWp4NXNqNysrR09OR1RORzdkdTNWL1hxMVIxV013QUFnSlU0TzdvQUFBQ0F4OEdTSlV2azVlWDF3TmZWcUZGRGl4WXQwb2NmZnFpNWMrZXFaczJhbWpwMTZpUFZjdVRJRVpVdVhWcXZ2LzY2SktseDQ4YmFzMmVQNnRTcDgwajlQaXhuWjJjTkhEaFFiNzc1cHJ5OHZEUno1a3o1K2ZuSng4ZEhsU3BWa2lSTm1qUkoxNjVkMDZKRmk1UXpaMDdObmozYkliVUNBQUJZRVFFZUFBQkFHbmo2NmFmVm9FR0RWTGUvY3VXS2podzVvcUpGaTZwUW9VSmF0bXpaQXovbjVNbVQ1ZVBqbzhxVks4dkh4MGNGQ2hTUUpIbDRlT2o0OGVNNmRPaVFDaFFvb0owN2QycjgrUEVQM0g5YUsxS2tpSll0V3laZlgxK3RXclZLSlVxVWlEMW5zOWswWjg0Y1JVUkV4SVo2QUFBQXVJc0FEd0FBWkNvM2I5NlVtNXVibzh0SW9FbVRKbXJTcEVtcTI2OWF0VXJ2di8rK25uNzY2WWQ2dm1uVHBzWHUxcnByMXk2MWE5ZE9hOWFzVVlFQ0JWU3FWQ2xObURCQm5UdDMxcTFidDlTclZ5ODFiZHIwb1o0blBYVHQybFZkdTNaTmNOekZ4VVZmZnZtbEF5b0NBQUN3TnRiQUF3QUFtY3Jycjc4dVgxOWZtYWFaWm4wZU8zWk0zYnAxMDlkZmY1M28rUklsU3FodTNicHA5bnlTZFBMa1NVblNNODg4ODhEWExseTRVSk1uVDFhUklrWDAwMDgvNloxMzNsRndjTERhdFd1bnNMQXdTVktuVHAwVUhCeXNVNmRPYWZUbzBXbGFlMnJkdUhGRGJkdTIxZnIxNngvcStyNTkrMnI3OXUxcFhCVUFBRURtUTRBSEFBQXlsY2pJU0EwZE9sU3RXclhTc1dQSEhxcVAzYnQzcTJYTGx0cTBhWk1reWNuSlNUdDI3TkM0Y2VOMCtmTGxlRzJ2WGJ1bTI3ZHZLMy8rL0k5Y2UxekJ3Y0dTcEtwVnF6N1FkUXNXTE5ESWtTTlZ0R2hSYmRpd1FXWExsdFdubjM2cUR6NzRRTUhCd1dyVnFsVzhuVjZkblIxM3c4V3RXN2NVRlJXbGZ2MzZhZkRnd2ZFMnJraUpyNit2L1B6OE5HblNwSFNzRUFBQUlITWd3QU1BQUpuS2xpMWIxS3RYTC9uNys2dEpreWFhT25XcUlpTWpINmdQRnhjWDdkKy9YeDk5OUpGdTNyeXBVcVZLcVgvLy92cjMzMy9sN2UwZHIrMkZDeGNrU2NXTEYwK3pueUU2T2xxLy92cXJjdVhLcGJKbHk2YjZPbTl2YjQwYU5VckZpaFhUdW5YcjR0VTBZc1FJZmZMSkp6cDU4cVJhdEdnUkd4QTZVc0dDQmJWMjdWcDE3OTVkSzFhc2lEZERNRG1uVDUvVzZOR2o1ZXpzSEh1Yk1BQUFRRlpHZ0FjQUFES1YzTGx6YThLRUNmcnV1Ky9rNGVHaHFWT242clhYWGxOQVFFQ3ErNmhldmJxNmRldW1QLy84VXpObXpKQWt2ZmZlZThxWEw1OThmWDMxNTU5L3hyYjE5L2VYSkZXdVhEbk5mZ1ovZjM5ZHYzNWRMNzc0b215MmxOK09SVVpHNnNNUFA5U1VLVk5VcGt3WmJkaXdJZEZBc1cvZnZwbytmYnIrL3Z0dnRXclZTai8vL0hPS2ZUZHIxa3p1N3U2UC9OV3NXYk5FKzNkMmR0YWtTWk0wYXRRb0hUaHdRQzFhdE5DLy8vNmJaRDNoNGVIcTFhdVhidHk0SVM4dnJ3Y0tPQUVBQUI1WGJHSUJBQUF5cFlvVksrcTc3NzdUbkRsejVPM3RyYVpObStxRER6N1E0TUdEVTNYYjZILys4eCt0VzdkT2l4Y3ZWdCsrZlZXZ1FBRzkvLzc3OHZmM2p6ZWpiK2ZPblpLa09uWHFwRm50dnI2K2txVDI3ZHVuMlBiNjlldDY2NjIzdEdmUEh0V3ZYMStMRmkzU2swOCttV1Q3enAwN0swK2VQT3JYcjU4NmQrNnNjZVBHNloxMzNrbXkvUXN2dktEczJiTS8rQTl4bjlLbFN5ZDd2bi8vL3NxZlA3K09IRG1pUEhueUpOckdicmRyMEtCQk9ucjBxRjU5OVZVTkhEandrZXNDQUFBQUFBQklGMVdyVmgxZHRXcFZzMnJWcXVibm4zOXV3alRmZU9NTnMxQ2hRdWJseTVjVG5Qdjk5OS9OeG8wYm00VUtGVEtiTkdsaVhyOStQVlY5VHBvMHllemR1N2Q1OXV6WlJNK0hoWVdaeFlvVk0ydlZxdlZJdGNkMThlSkZzMmpSb3FhSGg0ZDU1ODZkVkYwemZ2eDRjK2pRb1daa1pHU3FuK2Z3NGNObTFhcFZ6VUtGQ3BrZmZ2aGhxcC9Ma1VhTUdHRVdLbFRJckYrL3ZubjE2bFZIbCtNd3ZyNitac3p2ZjlXcVZhYzdlandDQUFDT3h3dzhBQUNRNlhsNGVHalRwazJhUEhteTd0eTVvMXk1Y3FYcXV1SERoeWQ3ZnY3OCtZcUlpRkN2WHIzU29reEpkMmYrUlVaR2F0Q2dRY3FXTFZ1cXJ2bm9vNDhlK0hrcVZhcWtMVnUycUcvZnZscTJiSmtDQXdPMWNPRkNGU3RXN0lIN1NtL1IwZEVhUG55NGZIMTlWYXhZTWExY3VUTEpXWG9BQUFCWkVXdmdBUUNBeDBLMmJObjA4Y2NmYTl5NGNXblNYMUJRa09iUG42L0NoUXVyYytmT2FkTG5raVZMdEduVEpwVXJWMDY5ZS9kT2t6NlQ0K2JtcHYvKzk3L3k5UFRVNGNPSDljb3JyMmpQbmozcC9yd1BJaXdzVEcrOTlaWjhmWDFWc21SSnJWKy9YdTd1N280dUN3QUF3RklJOEFBQUFPNXo1c3daZGVuU1JWRlJVWm85ZTNhcVovUWw1K3V2djVhWGw1Y0tGQ2lnaFFzWHlzbkpLUTBxVFptVGs1UEdqQm1qK2ZQbnEwS0ZDcGJhRk9LNzc3NVR3NFlOdFczYk50V3FWVXNiTjI1VTBhSkZIVjBXQUFDQTVSRGdBUUFBeExGdDJ6YTFhTkZDZi8vOXQ2Wk9uZnJJbTFkY3YzNWRIM3p3Z1Q3ODhFTVZLRkJBcTFhdFVzbVNKZE9vMnRScjA2YU4xcXhaWTRsYlU0OGNPYUwyN2R1clI0OGV1bno1c2o3NDRBT3RXN2RPYm01dWppNE5BQURBa2xnRER3QUFRRkpnWUtCbXpacWxiNzc1UnJseTVkTG5uMyt1Tjk1NDQ2SDd1M3IxcXBZc1dhS0ZDeGZxOHVYTHFsZXZudWJPbmF1bm5ub3FEYXZPUEtLam83VnQyemI1K1BqRTd1eGJ1M1p0alI4LzNsS3pBZ0VBQUt5SUFBOEFBR1JwOCtmUDE4cVZLM1hzMkRGSlV2UG16VFZtekppSDN1eGg3OTY5bWpwMXF2YnMyYVBJeUVnOS8venpHajkrdkZxM2JpM0RNTkt5OUV4anhZb1YrdlRUVDNYcDBpVkpVcjE2OVRSdzRFRFZxMWZQd1pVQkFBQmtEZ1I0QUFBZ1N5dFJvb1R1M0xralQwOVBkZTdjV1dYS2xIbWsva3FYTHEyLy92cExiZHEwVWV2V3JkV3dZVVBaYkZsNzFaSXFWYW9vWjg2YzZ0U3BrOXExYS9mSXJ6RUFBRUJXUTRBSEFBQ3l0S1pObTZwcDA2WnAxbCsrZlBuMDg4OC9wMWwvandNUER3L0w3WDRMQUFDUW1SRGdBUUNBVEdIOSt2V09MZ0VBQUFCd2lLeDlQd2NBQUFBQUFBQmdjUVI0QUFBQUFBQUFnSVVSNEFFQUFBQUFBQUFXUm9BSEFBQUFBQUFBV0JnQkhnQUFBQUFBQUdCaEJIZ0FBQUFBQUFDQWhSSGdBUUFBQUFBQUFCWkdnQWNBQUFBQUFBQllHQUVlQUFBQUFBQUFZR0VFZUFBQUFBQUFBSUNGRWVBQkFBQUFBQUFBRmthQUJ3QUFBQUFBQUZnWUFSNEFBQUFBQUFCZ1lRUjRBQUFBQUFBQWdJVVI0QUVBQUFBQUFBQVdSb0FIQUFBQUFBQUFXQmdCSGdBQUFBQUFBR0JoQkhnQUFBQUFBQUNBaFJIZ0FRQUFBQUFBQUJaR2dBY0FBQUFBQUFCWUdBRWVBQUFBQUFBQVlHRUVlQUFBQUFBQUFJQ0ZFZUFCQUFBQUFBQUFGdWJzNkFJQUFFRHkvUDM5NWVQajQrZ3lBR1NRd01CQVI1Y0FBQUFzaGdBUEFBQ0w4L2YzbDcrL3Y2UExBQUFBQU9BZzNFSUxBSUFGUlVkSG56Tk44MTlIMXdIQWNVelR2R0dhNW1sSDF3RUFBQnlQR1hnQUFGaVF6V2I3eGpSTnUyRVl6emk2Rm1TOHlNakloazVPVGpVTXd6Qk0wd3lWOUYrYnpSYmg2THFRNGM1SFJrWis2K2dpQUFDQTR4bU9MZ0FBQUFEeFZheFk4WUNUazFPMWV3OXYyKzMyVWtlT0hMbmcwS0lBQUFEZ01OeENDd0FBQUFBQUFGZ1lBUjRBQUFBQUFBQmdZUVI0QUFBQUFBQUFnSVVSNEFFQUFBQUFBQUFXUm9BSEFBQUFBQUFBV0JnQkhnQUFBQUFBQUdCaEJIZ0FBQUFBQUFDQWhSSGdBUUFBQUFBQUFCWkdnQWNBQUFBQUFBQllHQUVlQUFBQUFBQUFZR0VFZUFBQUFBQUFBSUNGRWVBQkFBQUFBQUFBRmthQUJ3QUFBQUFBQUZnWUFSNEFBQUFBQUFCZ1lRUjRBQUFBQUFBQWdJVVI0QUVBQUFBQUFBQVdSb0FIQUFBQUFBQUFXQmdCSGdBQUFBQUFBR0JoQkhnQUFBQUFBQUNBaFJIZ0FRQUFBQUFBQUJaR2dBY0FBQUFBQUFCWUdBRWVBQUFBQUFBQVlHRUVlQUFBQUFBQUFJQ0ZFZUFCQUFBQUFBQUFGa2FBQndBQUFBQUFBRmdZQVI0QUFBQUFBQUJnWVFSNEFBQUFBQUFBZ0lVUjRBRUFBQUFBQUFBV1JvQUhBQUFBQUFBQVdCZ0JIZ0FBQUFBQUFHQmhCSGdBQUFBQUFBQ0FoUkhnQVFBQUFBQUFBQlpHZ0FjQUFBQUFBQUJZR0FFZUFBQUFBQUFBWUdFRWVBQUFBQUFBQUlDRkVlQUJBQUFBQUFBQUZrYUFCd0FBQUFBQUFGZ1lBUjRBQUFBQUFBQmdZUVI0QUFBQUFBQUFnSVVSNEFFQUFBQUFBQUFXUm9BSEFBQUFBQUFBV0JnQkhnQUFBQUFBQUdCaEJIZ0FBQUFBQUFDQWhSSGdBUUFBQUFBQUFCWkdnQWNBQUFBQUFBQllHQUVlQUFBQUFBQUFZR0VFZUFBQUFBQUFBSUNGRWVBQkFBQUFBQUFBRmthQUJ3QUFBQUFBQUZnWUFSNEFBQUFBQUFCZ1lRUjRBQUFBQUFBQWdJVVI0QUVBQUFBQUFBQVdSb0FIQUFBQUFBQUFXQmdCSGdBQUFBQUFBR0JoQkhnQUFBQUFBQUNBaFJIZ0FRQUFBQUFBQUJaR2dBY0FBQUFBQUFCWUdBRWVBQUFBQUFBQVlHRUVlQUFBQUFBQUFJQ0ZFZUFCQUFBQUFBQUFGa2FBQndBQUFBQUFBRmdZQVI0QUFBQUFBQUJnWVFSNEFBQUFBQUFBZ0lVUjRBRUFBQUFBQUFBV1JvQUhBQUFBQUFBQVdCZ0JIZ0FBQUFBQUFHQmhCSGdBQUFBQUFBQ0FoUkhnQVFBQUFBQUFBQlpHZ0FjQUFBQUFBQUJZR0FFZUFBQUFBQUFBWUdFRWVBQUFBQUFBQUlDRk9UdTZBT0IrenozM1hCNVhWOWZuSFYwSEFHU0VxS2lvbk03T3pzVWRYUWVzeFRBTXQ1anZUZE8wUlVaR1ZxeFFvVUpoUjlZRXBBV2J6WFk3SUNBZ1dGS1VvMnNCQUNBek1SeGRBQkJYcFVxVlhyUFpiRXNOd3lqbzZGb0FJTDJacGlsSk1neitjNHo0N0hZNy95N3cyREpOODRxa2s0WmhFT0lCeU95dVJrVkZUUXdNRFB6WjBZWGc4Y2NNUEZpS1lSalY0czQ2QUFBZ0s0b0o3d2p4OERneURDT2ZwT3FPcmdNQTBvS0xpMHRJMGFKRjk1OC9mejdjMGJYZzhVYUFCMHV4Mld3dWtwd2t5VFROVUVtaGpxMElBTkpWUWNNd2lrdVNhWnBSa2lJY1hBOHN3alJOd3pUTmJEYWJUYVpwWHBWMDNkRTFBWS9DTUF5YkpIZEoyVXpUdkM1cGttRVlGeDFjRmdBOGlyY013Nmh2bW1iMjNMbHpPem02R0R6K0NQQmdXWVpoTERoNDhPQW5qcTREQU5KTDVjcVZCeG1HTVVPU0RNT1ljL0Rnd2NHT3Jna0Ewa08xYXRVS21LYjVzNlN5aG1IY2lZeU1YQnNZR0JqczZMb0E0R0ZWclZxMXBxVDZZbWt5WkJCMm9RVUFBQUFBQUFBc2pBQVBBQUFBQUFBQXNEQUNQQUFBQUFBQUFNRENDUEFBQUFBQUFBQUFDeVBBQXdBQUFBQUFBQ3lNQUE4QUFBQUFBQUN3TUFJOEFBQUFBQUFBd01JSThBQUFBQUFBQUFBTEk4QURBQUFBQUFBQUxJd0FEd0FBQUFBQUFMQXdBandBQUFBQUFBREF3Z2p3QUFBQUFBQUFBQXNqd0FNQUFBQUFBQUFzakFBUEFBQUFBQUFBc0RBQ1BBQUFBQUFBQU1EQ0NQQUFBQUFBQUFBQUN5UEFBd0FBQUFBQUFDeU1BQThBQUFBQUFBQ3dNQUk4QUFBQUFBQUF3TUlJOEFBQUFBQUFBQUFMSThBREFBQUFBQUFBTEl3QUR3QUFBQUFBQUxBd0Fqd0FBQUFBQUFEQXdnandBQUFBQUFBQUFBc2p3QU1BQUFBQUFBQXNqQUFQQUFBQUFBQUFzREFDUEFBQUFBQUFBTURDQ1BBQUFBQUFBQUFBQ3lQQUF3QUFBQUFBQUN5TUFBOEFBQUFBQUFDd01BSThBQUFBQUFBQXdNSUk4QUFBQUFBQUFBQUxJOEFEQUFBQUFBQUFMSXdBRHdBQUFBQUFBTEF3QWp3QUFBQUFBQURBd2dqd0FBQUFBQUFBQUFzandBTUFBQUFBQUFBc2pBQVBBQUFBQUFBQXNEQUNQQUFBQUFBQUFNRENDUEFBQUFBQUFBQUFDeVBBQXdBQUFBQUFBQ3lNQUE4QUFBQUFBQUN3TUFJOEFBQUFBQUFBd01JSThBQUFBQUFBQUFBTEk4QURBQUFBQUFBQUxJd0FEd0FBQUFBQUFMQXdBandBQUFBQUFBREF3Z2p3QUFBQUFBQUFBQXNqd0FNQUFBQUFBQUFzakFBUEFBQUFBQUFBc0RBQ1BBQUFBQUFBQU1EQ25CMWRBTElzNTBxVktoV3kyV3p4L2czYTdmYThobUZJa2t6VHpGdWxTcFZuNHA2UGpvNk9EZ2dJdUNncEt1TktCWUJINWxTcFVpWDMrOGM4U2ZsTjA0ejVQamRqSG9ESFFaa3laWjUwZFhYTkgvZFlWRlJVZnB2TjVuTHZvYzB3akNKVnFsUUpqOXZHWnJOZDlmZjMvemZEQ2dVQUlCTWh3SU5EbENoUnd0bkp5Y25ITk0weWNZOGJocEUvenZkdlMyb1I5N3lUazFOb2lSSWxYanR6NWd3ZlpnRmtHcVZLbFVwMHpKT1VKODczYjBxcUYvZWtrNU5UYU5HaVJWOC9mLzQ4WXg2QVRNUFoyYm1RcE0xeGp6azVPZGxNMHl3cVNZWmg1SEZ5Y3ZwQ1VtVE1lY013b3FLam95ZEoraXBEaXdVQUlKTWd3SU5EbkRsejVuYStmUGtDRE1Ob25reXovUGUrWXBtbXVlbk1tVE8zMDdjNkFFaGJKMDZjdUZPbFNwV1V4cnk4OTc1aW1hYTU2Zno1OCtGSnRBY0FTL3J0dDk5T1ZLNWMyV2F6Mlo2TGV6em1MZ3RKVG9aaHhKdHhiSnJtVmJ2ZEhwSlJOUUxBZzZoUW9VSWhGeGVYSitJZU0wM3p5WHZqV3M3czJiTVhyMUtseXMyWWMzYTdQZXJJa1NNWEpVVm5jS2w0akxFR0hod21LaXBxUmR6SHBta20raFdYM1c3bnI3SUFNaVhHUEFCWmlXRVlzZU5YVXVQZGZXUGVoYWlvcUgwWlh5a0FwTXpaMlhtaVlSaG43dnZxTEVtR1liUTFET08zdU9kc050dWFjdVhLNVhCMDNYaThFT0RCWVFJREEzOHpUWE4zYXR1YnBybi95SkVqUjlLekpnQklMNHg1QUxLUzZPam8vMG02bnRyMnBtbHVQbnIwNkkxMExBa0FIcHBoR0tzZjhKSXRqR2xJYXdSNGNDUzdhWnErOXg4MERDUHVMUmF4VE5OY0xjbWVFWVVCUURwZ3pBT1FaVVJGUllXYXBua283ckdZOFM1bXpJc3o5a1ZGUmtiNlpIQ0pBUEFnamtvS2xKVGdqb2tZY1k1SFJVVkZMY21Zc3BDVkVPREJvYUtqb3plYnBuazFGVTB2MjJ5Mjc5TzlJQUJJUi9mR3ZIOVNhbWVhNWorTWVRQXlzNk5IajE2VzlMUGlyUCtVeklmZXc3Lzk5dHVKRENvTkFCN1lYMy85ZGNrMHpiMHhqNU1heis2ZDJ4Y1lHSGdxUXdwRGxrS0FCNGZLbGkxYm1LVERxV2dhRUJFUjhWZDYxd01BNmVuZW1KZWFOWjZDR2ZNQVpISlJkcnM5MERUTjY0bk5NcjdQeG93b0NBQWVWbWhvNkMzVE5IZEpTbkZ6TWRNMFdjTVk2WUlBRHc3bDcrOS93ekNNL2FacDJtUGUzTVZkMU5nd0RKbDNIL2dIQlFXbE9Hc0ZBS3pNMzkvL2hxUmRxUmp6QWhuekFHUjIwZEhSL3BJdTNYLzh2cGtyMSsxMis3b01Ld29BSHBKcG12dE4wN3dlNTNIY2N6SExBbHczVGZOWEI1U0hMSUFBRDQ0V2JiZmJmNVdVM0cyME4rKzFpY3lnbWdBZ3ZVVGI3Zlo5U21ITU0wM3paekhtQWNqa2dvS0NUa3JhSXluUnRUNGx5VFROdmFacEpnajVBTUJxamh3NWNrelM4ZVJtRlRPbUlUMFI0TUhob3FLaWRodUdrZHdnZHkwcUtpclZPemNDZ0pXRmg0Y2ZUR25NTXd4amU0WVZCQURwS0RvNk90N09qZmZOT0xZYmhyRXJJQ0Rnc2tPS0E0QUhFM1Z2azdGNDRzekVpMlpNUTNvaXdJUERCUVVGL1dXMzIzZEw4Zjg2RytmN1g0T0NnbGdMQ3NCajRZOC8vcmljMHBoMzZOQ2hVQWVVQmdCcExpQWc0SnVZMlNqM3oxb3hET09HM1c3ZkwzYmNCcEJKUkVSRS9OYzB6Y2drWnVGZFlVeERlaUxBZzFVc1RPYmNuQXlyQWdBeUJtTWVnS3hrUlJMSEw5KzZkV3R2RXVjQXdIS09IajE2VWRMbW1NZjNyWU4zZ1RFTjZZa0FENVp3K1BEaGZYYTcvWlIwOTYremNSWjNQM1BvMENFV0FRWHdXR0hNQTVERnJEUk44MDdNZzVneHoyNjMvL0RISDM5d3F4bUFUTVZ1dC92ZWYremVzZ0RiR05PUW5nandZQlZSaG1Hc3V2K2dZUmdieEVMdUFCNC9qSGtBc296bzZPaHprZ0tsQkxmUmJuUklRUUR3Q0p5Y25BNmFwaGtTZHp3elRkTnV0OXNUdkxjRDBoSUJIaXpqM2lMSHQrTWN1bTIzMi8wY1ZROEFwS2Q3WTE1NHpHUFROTzh3NWdGNEhGMitmUGtmU1lmakhqTk44L1NOR3pkK2NGQkpBUERRYnQ2OCtaZGhHRC9IUEw1M044WHhnSUNBUFk2c0M0OC9BanhZUmtSRXhGblROSU5qSHB1bUdSd1ZGWFhTa1RVQlFIcTVOK1lGeGpsMGtqRVB3T01vTkRUMGxtbWFlMDNUdkJsenpEVE5OU2RPbkxpVDNIVUFZRVhIamgyN1liZmJEMGk2SFdkSkFHWVVJOTBSNE1FeWdvT0RyMG42eGJ4SDBpKzNiOS8rMjlGMUFVQjZDQTRPdm1hYTVnOHhZNTVoR1BzWTh3QThya3pUM0MzcDByMkhrWVpockhka1BRRHdDRXhKQjB6VC9PZmU0eWpHTkdRRUFqeFlTYVRkYnQ5bkdNWjF3ekJ1MiszMmZmeGxGc0JqTEZMUy9wZ3hMem82ZWc5akhvREgxWkVqUjQ1Sk9uTHY0ZDdidDIrZmNXUTlBUEFvSWlJaWprZ0trU1RUTkE5SU91dllpcEFWRU9EQlVrelQzR1dhNXQrUy9qVk5jNWVqNndHQTlHUzMydy9FakhtR1lXeHpkRDBBa0k2aVROTmNKZDBkKzF4ZFhkbXBFVUNtZGZUbzBSdVN0a2lTYVpwN2JEYmJwUlF1QVI0WkFSNHNKU0FnNExTa0FMdmRIblR2ZXdCNGJBVUVCSnpYdlRIdjhPSER4eDFkRHdDa3Azc2I5ZnhwR01aT2YzOS9kdHdHa0tsRlJVVXRNVTN6TW1NYU1vcVJjcE9NVmFWS2xhZE0wMnhtczlsS09Mb1dPSWJkYmk5bkdJYVRZUmlCS2JmRzQ4ZzB6Zk9Sa1pIZkJnVUYvZVhvV3RKVCtmTGw4N3U0dURTMTJXeWxIRjBMSEljeEQzYTcvWXhoR0pzT0hUcjBXUC8xbmpFUGttU2FabDNUTkFOdE50dFZSOWNDeDhncVk1NGtGU2xab1ZnMkYrZVNqcTRENmNmVjJSd1JIbWxmYkJwT2ovMi81NnptenAwN3AvODgvYnVsYm8xMmRuUUJpV2hxczltOEpiazV1aEE0UnN4T1BwTGFPcklPT05TL3pzN08yU1hOYzNRaDZjbloyYm1CWVJqZWtnbzV1aFk0RG1NZWJEWmIyTDNObTVZNnVwYjB4SmdIU1RKTlU0WmhOSFowSFhDY3JETG1sU2hSdVlSY3pDOWxtQjZPcmdYcDUxYVViTExaWnQzZDF3S1BrK3hQWkFzcFdySjgxL01uZnp2aDZGcGlXQzdBTXd6aldSSGVaV2x4UHN3aWl6SU1JNDloR004N3VvNzBaaGhHTWNNdytDQ2J4VEhtUVpMYnZmYy9qelhHUEVpU3pjWUtQc2dhWTU2ZVVBa1o4akJrdUx2bXlDRW5aeWRIVndRZ0ZhS2o3UW9QRDVmZE5KOXdkbllxSllrQUx6V3FWYXVtYXRXcU9ib01BQmtrTURCUXUzZnZkblFaRGxHaFFnVzkvUExMamk0RFFBYnk5L2VYdjcrL284dHdDTVk4SU92SnFtT2VhNDRjR3ZMK0FKVXJXOGJScFFCSWhlTW5UbXJhckhtNmV1MmFvMHRKd1BJQlh0KytmUjFkQm9BTXNuejU4aXdiNEwzd3dndU1kMEFXNCtQamt5VS96RXFNZVVCV2xGWEhQQ2RuSjVVclcwWXYxcXp1NkZJQXBFTDJiTm5rNHVMaTZESVN4UngyQUFBQUFBQUF3TUlJOEFBQUFBQUFBQUFMSThBREFBQUFBQUFBTEl3QUR3QUFBQUFBQUxBd0Fqd0FnUHIxNjZlMmJkdnErUEhqR2ZKOGh3OGZWck5temJSbno1NE1lYjZIRVJVVnBmRHdjRWVYQVFBQUFBQUVlQUNRMWQyNmRVdWJOMi9XZ1FNSFZLUklrVWZxYTh1V0xYSjNkOWY2OWV1VGJaY3JWeTRkUEhoUU0yZk9mS1RuaXhFU0VpSjNkM2U5K3VxcmFkSmZkSFMwaWhZdHFvNGRPNlpKZjRrNWVmS2t1blRwb3JsejV6NTBIOGVPSGRPMSs3YTRkM2QzVDdDN1o5KytmZVh1N2g3dm1OMXUxNmxUcHg3cWVkUDY5UVlBQUFDUVBBSThBTWppdG03ZHF0dTNiNnRSbzBiS21UTm5oanhucVZLbDlOSkxMK21ubjM1Nm9GbC9kKzdjVWQyNmRmWE9PKy9venAwNzZWYWZrNU9USkNraUlpTGRucU5BZ1FJNmV2U29KazJhcE9EZzRBZSsvdUxGaTJyYXRLbDY5dXo1VUhXT0dUTkdEUm8wMEpZdFc1SnNrMUd2TndBQUFJRGtFZUFCUUJidzk5OS95OTNkUGRHdm1ObGFtemR2VHJKTlVsOWp4b3g1NkpyYXRtMnJHalZxS0NvcUt0WFhyRjY5V3NlUEgxZFlXSml5WjgvKzBNK2RHaTR1THVrYTRPWEprMGNUSmt4UXpwdzVkZlRvMFFlKzN0M2RYU05Hak5DdVhiczBhTkNnQjdwMjhlTEZXckJnZ2NxWEw2L2F0V3NuMlM0algyOUhDUWdJVUx0MjdYVGh3Z1ZIbHdJQUFBQWt5ZG5SQlFBQTB0OFRUenloMXExYkp6Z2VHaHFxL2Z2M3EwQ0JBc2tHT1VsNTRZVVhVbXl6YmRzMmRlblNKY256RFJzMlRQUzRuNStmYXRXcUZmdjR6cDA3bWpWcmxpU3BRNGNPRDFqcGczTjFkWDJrTmZDMmJObWl0OTkrTzFWdCsvZnZyLzc5K3lmYlp1blNwUWx1V2UzVHA0OENBd08xZXZWcU5XclVTTzNidDAveHViNy8vbnQ5OU5GSDh2RHdrSyt2YjVLekxqUDY5ZmIzOTllbVRadTBhOWN1WGJod1FWZXVYRkU0RXBEc0FBQWdBRWxFUVZUT25EbFZ1SEJodmZ6eXkycmZ2cjJxVkttU3BzOTU1Y29WdmZ2dXV3b0pDZEh1M2J2VnJsMjdOTzBmQUFBQVNDc0VlQUNRQmVUT25WcytQajRKanZmcjEwLzc5Ky9YOE9IRFV4MDIzVy9CZ2dVYU5XcFVnbjc3OWVzblYxZFhmZmZkZCtyWnMrY0Q5M3YvbW0yZmYvNjVRa0pDbENOSGprVER5TFRtNnVxcVc3ZHVQZlQxaFFzWGZxZzYvZno4WXIrUGUzM2h3b1VUYlQ5cDBpU1ZMbDFhYmRxMFNWWC9kZXZXVmUvZXZUVm8wQ0RsejU4L3lYWVo5WG9IQndmcjQ0OC8xczZkTzJPUHVicTZxbkRod2dvUEQ5ZXhZOGNVSEJ5c0w3NzRRbTNhdEpHM3Q3ZGNYVjBmK1hsdjNicWxybDI3S2lRa1JMMTc5eWE4QXdBQWdLVVI0QUZBRm5YeTVFbHQyTEJCaFFvVlNuU3poaWxUcHNqYjIxdno1ODlQTmh5cVdMR2lQRDA5SlVsQlFVSGF1WE9uWG5ubEZaVXNXVkxaczJkWDZkS2xOWEhpUkVsM1orUE5uRGxUNDhlUGo1MjlkLzc4ZVEwYU5FamUzdDRxVWFKRWtyWEdiSGdSSGg2dVVxVktKZG91SUNBZ1FmQjNQMjl2YjNYdDJqWFpOdExkMFBQOCtmTXB0a3ZLQ3krOEVDODB2WDc5dWlwWHJxeGl4WXBwKy9idFNWNFhFaEtpUTRjTzZjQ0JBeXBhdEdpQzg2ZFBuOVpMTDcyVTRQaUVDUk5pdi9mejg0c1hCTWFJKzlvc1hMZ3czcmtaTTJhb1U2ZE9rakx1OVY2L2ZyMkdEQm1pOFBCd1ZhcFVTZDI3ZDFkQVFJQU9IVHFreVpNbnExS2xTcnAyN1pwKy9QRkhUWnMyVGV2WHI5ZlpzMmUxYnQwNlBmSEVFOGsrYjNKdTNyeXA3dDI3NitEQmcyclRwbzNHamgzNzBIMEJBQUFBR1lFQUR3Q3lxTW1USjhzMFRRMFlNT0NSMWpkNzhjVVg5ZUtMTDBwUzdGcHNMVnUyVlBQbXplUGRuaGtSRWFHUFB2cElvYUdoZXZMSkoyT1BYN3QyVFFjUEhsU1BIajIwYWRPbUJMT3JJaUlpMUxkdlg5MjZkVXV1cnE2cVdyVnFnaHJ1M0xtai9mdjNLMmZPbkNuZVpwbFM0QlFqZCs3Y3VubnpwcUtqbzJNM3RYZ1VTNVlzMGMyYk45VzdkKzhrMit6Y3VWT0hEaDFTNGNLRkV3M3ZKTW5OelMzUndHbnIxcTE2OXRsbmt3emJwTHV6M1U2ZE9xVm16Wm9sT0JmenVtWFU2NzE1ODJiMTc5OWYyYkpsMDlTcFU5V3RXemRKMHQ2OWUzWGt5QkdGaFlWSnV2di9RNXMyYmZUNjY2L0wwOU5UMzMvL3ZVYU5HcVhKa3ljbis3eEp1WHo1c3Q1KysyMGRQSGhRN2R1MzE0d1pNMlFZeGtQMUJRQUFBR1FVQWp3QXlJSjI3ZG9sUHo4L1BmZmNjK3JSbzBlYTlHbWFwbmJzMkNGSkdqRmloTFp2MzY1NTgrYkZucDgzYjU1T256NHRMeSt2ZURQdHlwVXJwMm5UcHFsZnYzNGFOR2hRdkpsaHBtbHE4T0RCQ2dvS1V2YnMyYlZzMmJKRTErb0xDUWxSelpvMVZiSmtTYTFac3laTmZwNTgrZkpKa3E1ZXZTbzNOemRKZDlkTTI3WnRtMzc2NlNmdDI3ZFBuMzMybVJvMWFwUmlYMmZPbkpHM3Q3Y2s2ZGl4WTRxTWpKU0xpMHU4TnRIUjBSby9mcndrNmQ5Ly85V0dEUnYweGh0dkpPZ3JkKzdjNnRPblQ3eGpOMjdjME96WnN4VWFHcXBSbzBZcFY2NWNDYTY3Y2VPR1huMzFWWVdGaFduaHdvVjY2cW1uRXJUSnFOZjd3b1VMNnQrL3Y1eWNuTFJreVJJMWFOQWdYdCtTVkxKa3lYalg1TWlSUS9QbnoxZVRKazMwOWRkZnEzZnYzbnIrK2VjZjZIa1BIVHFrWHIxNktUUTBWQU1HRE5ESEgzOU1lQWNBQUlCTWdWMW9BU0NMaVlxSzB2LzkzLzlKa3NhTkc2ZHMyYktsU2IvNzl1M1RYMy85SlVsNjdiWFh0RzdkT20zYXRFblMzWmxmTTJiTVVLbFNwVFJnd0lBRTE3WnAwMFo5K3ZUUk45OThvOW16WjhjZTkvSHgwZHExYTVValJ3NHRYcno0b1RiYWVGZ0ZDaFNRZERkOFc3VnFsVHAyN0tnS0ZTcG93SUFCV3JObWpTNWZ2cXpUcDArbjJNKy8vLzZybmoxN0tqdzhYRldyVnRXQ0JRdlVyRmt6blRoeElsNjdPWFBtNlBEaHczSnpjMU9CQWdYazZla3BMeSt2Vk8yRW15dFhMaTFhdEVobno1N1ZrQ0ZERXB3M1RWTURCdzVVU0VpSUZpOWVuR2g0SjJYYzYvM3BwNThxUER4Y3c0WU5peGZlU2RJZmYvd2hWMWRYRlN0V0xNRjFycTZ1R2p4NHNPeDJ1OWF1WFp2cTU0dU9qdGFjT1hQVXVuVnJoWWFHNnAxMzN0SElrU01KN3dBQUFKQnBNQU1QQUxLWUtWT202Tml4WTZwWnM2WWFOMjZjWnYydVc3ZE9sU3BWMHVIRGgvWHFxNi9xbjMvK2taZVhsNnBYcnk1UFQwOUZSRVJvNXN5WlNRYUdvMGFOMHY3OSsvWHBwNS9xaFJkZVVJTUdEZFNoUXdkdDNicFZvMGVQVnNXS0ZkT3MxdFNJQ2ZCYXRtd3B1OTB1U2FwZXZicGVlZVVWTldqUVFCVXFWRWp4MXRxd3NEQzk5ZFpiK3YzMzN6VjQ4R0I1ZVhscDd0eTVHajkrdkY1NTVSVXRYcnhZalJvMTBxNWR1elJseWhSSmQ0TzhLbFdxeU5QVFUwdVdMRkZRVUpDKytPSUxGU3BVS0xiZjQ4ZVBxMjdkdW9rKzU4YU5HN1Z4NDhZa2EwcHNzNFpmZnZsRnp6Ly9mSWE4M2pkdjN0VEdqUnRqUThxNExsMjZwTEN3TU5Xb1VVTTJXK0ovWTR6WmlYZnYzcjJwZXI3QXdFQjVlWG5wNE1HRHNmLzJrZ293QVFBQUFLc2l3QU9BTEdUdjNyMmFOV3VXcFA5L2krajY5ZXZWcjErL0pLK0oyVkgyZnF0V3JWSzlldlVrM2IwOWMrM2F0ZXJkdTdjT0h6NHNTZnJrazA4MFljSUVqUnc1VXNIQndXclRwbzBtVEppZzBhTkhxMUtsU3ZINldySmtTZXlhYUlNR0RWTGZ2bjIxZmZ0MkZTNWMrSUZtV3FXRk8zZnV5TWZIUjRzV0xaSjBOOGpyMGFPSE9uVG9rT1M2ZEltNWVQR2lXclZxcFpDUUVIWHYzbDNEaHcrWEpBMFlNRUFsU3BTUXI2K3ZYbnp4UlowN2QwNDllL1pVVkZTVVJvNGNxWVlORzBxU2xpOWZydEdqUjJ2aHdvVjY5ZFZYdFdIREJqMzc3TE9TN2daUUtXMjhjT1RJRWExZHUxWWRPM1pVK2ZMbGsyMGJFMmpsejU4LzNWL3ZYMzc1UlpHUmtYcmpqVGNTckwxNDZOQWhTVXAyWGIwOGVmSW9mLzc4c2JNOWsvTG5uMzlxNnRTcFdyNTh1VnhjWERSa3lCQVZLbFJJWGw1ZWovNURBQUFBQUJtTUFBOEFzb2pMbHkrcmYvLytNazB6M3ZGbm5ubEdIVHAwU05BK0tDaElSNDhlMVlzdnZxaml4WXNuT0I5M1J0aUtGU3NTYkdqZzRlR2haY3VXYWRXcVZicCsvYnFHRFJ1bWwxOStXU3RXckVnUTRLMWZ2MTU3OXV6Ulo1OTlwckZqeCtyMDZkT3AzbXdpTFowL2Z6NTJ4bHpod29VMWV2Um9kZW5TSmNGNmRhbFJxRkFoTlduU1JBVUtGRWh3VzJ2ejVzM1Z2SGx6U1hmWGR1dllzYU9LRmkycXZuMzd4cmF4Mld3YU4yNmNubjc2YVIwOWVqVGUvd2Q1OCtaTnNBN2UvZGFzV2FPMWE5ZXFTWk1tYXRteTVRUFhuMTdPbmowclNZbHVqckZ2M3o1SjBzc3Z2NXhpUDBuZC9ob1NFcUo1OCtacCtmTGxpb2lJVUlzV0xUUnk1RWc5ODh3eldybHk1U05VRGdBQUFEZ09BUjRBWkFFUkVSSHEwYU9ITGx5NG9ONjllOGZiS0tKcTFhcUpoaWxUcGt6UjBhTkgxYjE3ZDdWcDB5Ylp2dWZQbjU5a1NOU2hRNGZZZ0xCT25UcGF0V3FWdkx5OFltY0Fuamh4UW52MjdGSHQyclZWb2tTSmVCdGN4QWdMQzB0eEZwa2tCUVFFSkJ2OHZmVFNTMXEvZm4yaTUwSkNRdFNzV1RPRmhZVnA0TUNCR2pKa1NJSWRjUitFWVJqNjlOTlBrMjNqNit1cm9VT0hhdEtrU2VyZXZYdWliZTYvelRTdUlrV0t4TjdlbTVUa2RyM3QwS0ZEN0l6TXVOTHo5WTdaWFRaLy92d0oybS9mdmwzT3pzN0pCbmhYcmx6UlAvLzhrNkMra0pBUWpSdzVVbHUyYkpGcG1tclFvSUdHRFJ1bWF0V3FwZmh6QUFBQUFGWkhnQWNBV1lDM3Q3Y09IRGlndG0zYjZzTVBQNHdYNEQycVpjdVdLVFEwVkowNmRWSm9hR2l5YmZ2MTY2ZXVYYnZxODg4LzEzLys4eDlKMHVlZmZ5NUo4V2FmM1M5YnRteXFVNmRPa3VmdjNMbWovZnYzSjVnRmVML2tRcWtSSTBibzh1WExtakZqaGpwMTZwVHN6MkVWbjN6eVNZSVpsVEZTY3d0dDZkS2xFejJlbnE5M3pHekdmLy85Tjk3eGMrZk9LU2dvU0EwYU5GRHUzTG1UN0RObVk1U1hYbm9wM3ZFaVJZb29JaUpDYjc3NXB2cjA2Wk5nbGljQUFBQ1FtUkhnUFlhdVhyMnFjZVBHS1RJeU10R1pGYWtSSFIydFZxMWFxVXVYTHVyYXRXdXliVmV2WHEwdnYveFNTNWN1alYzMEhZQzFkT3ZXVGNlUEg5ZjA2ZE1WSGg2ZXBuMWZ1blJKTldyVVVJVUtGVklNOEJvM2JxeHExYXJKeDhkSDNicDFVMFJFaEZhc1dLR3laY3ZxbFZkZVNmSzZKNTk4VW12V3JFbnlmRWhJaUdyV3JLbVNKVXNtMnk0cE4yN2MwRTgvL2FSeTVjcWxTWGozelRmZkpEdno3WDVlWGw2cFdwdHQ0Y0tGOFdZNkp2Y2NqM0lMYlhxKzNqSHJDTjYvQysrS0ZTc2tTVzNidGszeTJsdTNibW5XckZteTJXd0pidnQyZG5hTzdRUEliUDc3My85cTVjcVZXck5tVGJ6TmNkcTFhNmNMRnk1bzkrN2R5VjUvN05neEZTNWNPRjc0N2U3dXJ0YXRXOHZIeHlmMldOKytmZVhuNTZlTEZ5L0dIclBiN1RwejVveWVlKzY1QlAzR3pKaDFjM05MOXZsUG56NHRMeTh2ZGVyVVNXKysrV2J5UDJ3YzgrYk4wOWl4WTdWOCtYSTFhdFFvMmJhOWV2WFMvLzczUHgwOGVGQkZpaFJKc2U5dnYvMVcwNlpOMDFkZmZaWG9NaEJ4L2Zqamo5cXdZWU9hTkdtaTFxMWJwN3ArQUFBeUVnSGVZK2pKSjUvVWI3Lzlwc09IRDZ0bHk1YkpmaWhPeXFaTm0rVHY3NiszMzM0N3hiWi8vdm1uRGg0OHFJaUlpSWNwRjBBR0tGYXNtTDc0NGd0SlN2TUFyMzM3OXFwVnExYXEyMCtZTUVITm1qWFQrKysvcitqb2FFVkhSMnZVcUZGSnJtbVdFYTVkdXliVE5GVzJiTmswNlM5bS9idVVYTGh3UWIvLy9yczhQRHhTdFVGR29VS0ZGQlVWOVVDYmFhUTJTRHgvL3J5Y25kUC9iVUhNN2JFclY2N1VvRUdENU96c3JPdlhyMnZKa2lYS216ZXZXclJva2VoMXBtbkt5OHRMWjgrZWxhZW41d085Qm9DakRCczJUTXVXTFV2eWZFQkFnQW9XTEtoejU4NXA5KzdkMnJGalI0SWdLNmtkbVdOY3ZIaFJUWnMyVlpVcVZiUml4WW9rZC9wT3lwZ3hZL1RWVjE5cDBhSkZzYnM4Uy85L1dZRXlaY3BvOWVyVnlkYVJOMjllSFR4NFVDZFBubFNMRmkwZXVJYjBVTHg0Y2YzeHh4L3k5UFRVdDk5K20yVDk0ZUhoR2pac21FSkRReFVXRnBac2dOZTNiMTl0MjdaTng0OGZqM2U4VFpzMit1ZWZmN1JqeDQ1NHg2T2pvMk52KzQvNTMzUG56dW40OGVNNmZ2eTRUcHc0b2NXTEZ6L1FmME1CQUZrWEFkNWp5TW5KU1JNblRsU3paczIwZWZQbWh3cnc1czZkcTlLbFM2dGR1M2F4eC9idTNadnNtNXJFMXRDU0V2OVFhTGZiTldEQUFMbTR1R2o0OE9GOEVBTXlzWklsUzZwa3laS3BibCs1Y21VTkdUSkVVNmRPbFhUM2cwL016cXVPVXJCZ1FlWE9uVnQ3OXV6UjVjdVhIM2syY2MyYU5mWDExMStuMkM1bURieWVQWHNtdVFiZS9VelRUSElIMnNqSVNLMVlzVUluVHB6UUUwODhvZHUzYjh2WjJWbFJVVkY2NmFXWDFMUnAweVQ3alR2ckp6MDk4OHd6YXR5NHNYNzg4VWVOSERsU3c0WU5rNWVYbDhMQ3dqUjQ4R0RseUpFandUV1JrWkVhTVdLRVZxOWVyZXJWcTJ2RWlCRVpVaXZ3cUZxM2JxMkxGeTlxMjdadEdqMTZ0Q1JwOGVMRnlwRWpoN3AwNmFKY3VYSkprbHEyYkttcFU2ZHE0OGFOOFFJOHd6QmtHSWJPbnordkNSTW1hUGp3NGJHN1VjZHdkM2ZYaUJFak5HclVLQTBhTkVqejU4OVBkWDJMRnkvV2dnVUxWS1ZLRmRXdVhUdmV1ZUxGaTZ0S2xTcmF1bldydkwyOU5XellzQ1Q3eVpjdm4vcjA2YU1WSzFibzlPblRLbE9tVEtwclNFclBuajBWR1JtcEJRc1dQTlI2cEJVclZsVC8vdjIxZi85K1hicDBLZDdHUzNITm1qVkxvYUdoYXRldW5kYXNXYU1OR3pib2pUZmVTTGJ2Ly8zdmY1bzNiNTc4L1B3U3ZNZU51WlcvUjQ4ZTJycDFxL3o4L0JKY2I3UFpWTEJnUVJVdlhseW5UNThtd0FNQXBBb0JYaWJVcVZNbmJkKytQVlZ0bHk5ZnJ1WExseWZicGx5NWN0cTJiVnZzNHkxYnR1anc0Y05hdW5TcG5KeWNGQm9hcWp4NThxaHMyYkphdFdwVmd1czNiTmlnNWN1WGEvNzgrWW5lWXBIWWgwSzczYTd5NWN0cjJyUnA4dlB6azZlbnB3WVBIcXdubm5naVZUOVhSbXZVcUpHT0hqMzZ5UDAwYjk1Y2l4Y3ZUb09LZ016cjVzMmI4V1lwaElXRjZlclZxOHFiTjYvRGFuSjJkdGJBZ1FQMTZhZWZxbTdkdXVyV3JadnExYXVuNTU1N1RtNXVic3FXTFp0dTM3NnRQLy84VXlkUG5sUmdZS0QyN2R1bndvVUxhOGFNR1JsYXEyRVlDWGFnRFE4UDE5cTFhelZyMWl5ZFAzOWVBd2NPMUxQUFBxdWhRNGRxNHNTSit1R0hIL1Q5OTkvTE5FMTk4TUVIcWwrL3ZrTm5QRTZhTkVuTm16ZlhsMTkrcVMrLy9GTFMzYkJnd0lBQkNkb2VQWHBVUTRjTzFhRkRoL1RpaXkvcXE2KytzdXgvSzRENzFhbFRSd2NQSHRTT0hUdGlmMjgzYjk2czNMbHpxMCtmUG1yWHJwMTI3dHdaMjM3bHlwV3h1eVUzYU5BZzl2YzBPanBhR3pkdTFPM2J0Mk4vWitMcTA2ZVBBZ01EdFhyMWFqVnExRWp0MjdkUHNiYnZ2LzllSDMzMGtUdzhQT1RyNjZ1Y09YTW1hT1B0N2ExNjllcHArdlRwcWxldm5tclZxcVdSSTBjbXU0NXEvZnIxRXozdTdlMmQ0cklzTWU3Y3VhT2ZmdnBKSlV1V2ZLRHdidnIwNlpvMGFWS0M0M0hYeEl4N3UrN3UzYnMxYytaTU5XdldUTE5uejlhWk0yZms1ZVdsRjE1NElkay9UT1hKazBmKy92NWF2WHExT25mdUhPL2N1blhyZE9EQWdkak5ud3pEME5peFkxV2tTQkVWTGx4WWhRc1hWc0dDQlRQc2p5YUFsWVNIaCt2Njllc3FXTERnQTE4N2NPQkFOVzNhVk0yYk4wLzAvSUVEQjdScTFTcE5uano1b2VzN2VmS2svdnJyTDczMDBrdXBlcDhVR1JrWnU3WXZrQkVJOERLeGQ5OTk5NUUveE15Wk15ZmU0NmlvS0kwZlAxNTE2OWFOdlkxaXlKQWhDZ29LMHM2ZE8zWHUzRGtOSFRvMDBiNzY5ZXVYNE5qdTNic1RIZnhpUGl5LytlYWI4dkx5MHN5Wk0rWG41eWNmSHg5TExqeGV1WEpsNWNtVDU2R3ZEdzRPMXBVclZ5eHhTd25nU0pjdVhWTFBuajExNE1BQk5XL2VYQ1ZMbHRTc1diUDB5aXV2NkxQUFBsUGp4bzBkVnR2Nzc3OHZaMmRuelpneFE3Tm56OWJzMmJOVHZNYVI5VXBTVUZDUTFxeFpvMVdyVnVtZmYvNVJ3NFlOdFhUcFVubDRlTVN1VFpjM2IxNHRXYkpFSzFhczBNU0pFOVdwVXljOTk5eHphdHUyclY1Ly9mVlU3VGFiMW9vV0xhb3RXN1pvK3ZUcENnd01WTm15WmVYbDVSVTdHMG02ZTF2Z3hJa1R0V2JOR3BtbXFmNzkrMnZFaUJHTW8zaXM5T3ZYVDAyYk5sVlVWRlRzdi8vUTBORFkyVmt4NjljOTg4d3o2dFNwazN4OWZmWHJyNzhtdWxQenBFbVRWTHAwNldSM0RZK3JidDI2NnQyN3R3WU5HcFRvcnREUzNkbko0OGFOMDN2dnZhZUJBd2RxKy9idGF0R2lSZXh1NFQvODhJTXFWcXlZNklmeHRXdlg2dFZYWDlXVFR6NHBTYXBldlhxU3RjeWJOeTkyelRwSjJyRmpoMjdmdnYxQTYrbEpkMi9SVDJrOTBaaGc3c0tGQy9MMDlGVGV2SGsxWWNJRUdZYWhhZE9tNmZYWFgxZTNidDMwN2JmZkpybjJYNTA2ZGVUaDRhRzVjK2ZHV3pjMUtpcEtjK2JNVWZIaXhmWFdXMjlwMzc1OU1nempnZFpFQlI0SE1iOEx0V3JWaXJmcDFJQUJBeFFSRWFHdnZ2b3F3ZXpWc1dQSHl0M2RYZSsrKzI2aXQ3d2ZQWG8wMlozbGI5MjZwUjkvL0ZHN2QrOU9zTkZWWWk1ZXZDZ25KeWM5OWRSVHNjZDhmWDNsNStlbnZYdjNwcmlzU014NzJnNGRPdWl0dDk1SzlETnZaR1NrYnQyNkZSdGN4dHhLSDNOYi9iVnIxelJpeEFnWmhxR3JWNitxY2VQR3FsQ2hncFlzV1pKaS9kTGRaV25XclZ1bmVmUG1NWk0zaXlEQXk4UUdEeDZjNUJzTGYzOS8rZnI2cWwyN2RvbSt5WXN4Yjk2OGVJKy8rT0lMblRwMUt2WXZxenQzN3RUMjdkdlZyVnMzNWMyYlY2Kzk5cG84UER6aVhiTjY5V3A5OWRWWFdycDBhWUo2VWxwa3VFaVJJbHEyYkpsOGZYMjFhdFdxMkRlRVZoUHpodkpoL1BEREQrcmV2YnZjM054aWQ5MEVyR0w4K1BFSmd2ejc5ZXZYTDlHQVhwSThQVDAxWnN5WVZEM1hyNy8rcWdFREJ1alBQLzlVbXpadE5IdjJiRGs3TzZ0Q2hRb2FNV0tFdW5idHF2cjE2MnZRb0VHeDQ5YVlNV05pZDZsTmpZQ0FBTG03dTZmWTdxMjMzdEtVS1ZNU0hPL2Z2Nzk2OU9paFgzLzlWVWVPSE5INTgrZDE1Y29WM2I1OVc5bXlaZE5UVHoybHA1NTZTdVhMbDFmMTZ0VlZ1SERoVk5lV1ZuNzc3VGV0V3JWS1c3ZHUxYWxUcHlUZC9TRCt3UWNmSkxnRkxxN09uVHVyVmF0Vzh2SHgwWmRmZnFrcFU2Wm95cFFwS2xDZ2dLcFdyYXFCQXdkcTA2Wk5HZlo2RnlwVVNKOTk5bG1TMTdpNXVja3dETldyVjA4ZmZmU1JLbFNva09xNmdNeWlmdjM2K3ZEREQ5V3hZOGZZbmJoYnRHZ2hGeGNYclYrL1hnc1dMSWh0TzJUSUVLMWV2VnFqUm8zUzFxMWJkZWJNbVVRL3BFNllNQ0gyZXo4L3YwUnY0WXo3ZTN2L2JMcjdkK0p1Mzc2OXZ2MzJXOVdyVjA4NWMrWlVyVnExVkt0V0xZV0ZoZW16eno3VGlSTW50SHo1Y2ozLy9QT3gxeXhkdWxRSER4NVVzV0xGNG0yaUVXUG8wS0c2Y3VWS2JLaFhva1FKZmYzMTE2cFJvNFk2ZCs2c2RldldTWkxHalJ1bmNlUEd4YnMydVNWYlltcEx5YVZMbDlTK2ZYdjk5ZGRmV3JGaVJleFlYcnAwYWMyWU1VTjkrdlJSeTVZdHRYTGx5aVEzd09qZXZidis4NS8vYU92V3JiSEhsaTFicGhNblRtaisvUG44c1FGWm1zMW0wNGtUSjdSKy9Yb3RXYklrOWpOZXYzNzk1T25wcVVXTEZzblQwek8yL2ZMbHkrWG41NmM2ZGVySWJyZW51UFpuWW1yWHJxMzgrZk5yK2ZMbHFRcndwa3lab2w5Ly9WVmJ0bXlKL1VQRGczQjFkVlhwMHFVMWMrWk1IVGh3UUdQSGp0V2xTNWYwM252dktUdzhYT0hoNFlxT2prNjJqeng1OHFobno1NnBlaThGU0FSNG1WTFZxbFhsN095YzdCdUQwNmRQYS9ueTVhcFVxVkt5QWQ3enp6OGYrOGJrOU9uVG1qaHhvdnIwNmFOaXhZcnB5cFVyR2pWcWxQTG16YXYvKzcvLzA4OC8vNXhvSHpHYlY5eThlVFBCak1DOWUvZkt6YzB0eFJrZVhidDJUZlZ0RlpuSmpoMDc5TzY3NzhyWjJWbGZmdmxsaXJ1Z0FSbXRSbzBhNnRtejUwTmZuOW9QU3A5OTlwbDhmWDNsNU9Ta2tTTkh4cnRWc2xXclZucjU1WmMxZWZKaytmcjZhc2VPSFhyMjJXZjF5U2VmeU1QRFE2Kzk5dHBEMTVlVTVNSWdWMWRYTlduU0pGV2JVRGlDcTZ1cmxpNWRLdE0wMWFGREIvWHExU3ZWTTVkejVzeXBJVU9HYU9EQWdmcm1tMiswYnQwNi9mTExMd29LQ2xMWnNtVjE2dFNwREgrOWsrTGk0cExodHljRDZTVWlJaUxlQjdTWTN6Tm5aMmMxYXRSSVgzLzl0WVlNR2FLTEZ5L3F3SUVEc1d1RTJtdzIyZTEyU2RMVFR6K3RNV1BHcUh6NThqSU1RMjV1Ym9tdWg3bDE2MVk5Kyt5ektsV3FWSkwxQkFjSDY5U3BVMnJXckZtQ2MxV3FWRWx3TExIWklHNXVibHF4WW9XNmRPbWlRNGNPeFFaNG16ZHYxb2dSSTFTN2RtMTVlM3NuK3Z3SERoeUlOMnV2YWRPbU9uRGdnRDcrK0dQVnJGbFQzMzMzbmNxVUtSUHZQZXkyYmR0MDl1eFpkZXpZTWRIYmFtTSs4Ry9ac2tXLy9mWmJvcy83Mm11dnlkWFZWZDI2ZGRPcFU2YzBjZUxFMkRWWUwxeTRvTldyVjJ2UW9FSDY1Sk5QTkhyMGFEVnYzbHl6WnMxS2RKM1dkdTNhYWVYS2xjcWVQWHZzc1NlZWVFSU5HelpNY1EwOTRIRm5zOWswWWNJRWRlclVTWU1HRFpLdnI2OXk1Y3FsR2pWcXFFV0xGdnJpaXkvVXZIbHpGU3RXVFB2MjdkUDA2ZE5Wb1VJRlRabzBLZFViYXUzYnQwOFhMbHlJZCt5Wlo1N1IwMDgvcmZYcjE4YzduaTlmUGpWbzBDRDI4ZDkvLzYxZmZ2bEZyNzMyMmtPRmQ5TGQ5MVRlM3Q2YU4yK2V2dmppQzQwWU1VSXpac3hRdzRZTmxTTkhqbmhmMDZkUFY2VktsZFMzYjE4OStlU1R5cDA3dC9Ma3laTWhtNGZoOGNLL21FeG8rUERoa3U2R2I5ZXZYMCsyclplWFY1SzNFdVRMbCsvL3RYZm5ZVkdWN1IvQXZ6TWdnc29TWWlvS0xpUUN1ZU9HdlpZQ21ScVNCb0VvN2dpVkdJVzVvb0lyTGhXOXVDSmd5azhTRWRSRUJCRXh0WlJFWEhGNzNRQjlqVlJBQldRYlpuNS9jTTE1R1dZR1VWRkV2NS9yNmtybW5Ibm1HYnc2blhNL3ozM2Z1SHo1c3ZCemNuSXlpb3VMc1g3OWVvV2RlU3RXcklDaG9TRmNYRnhxL0N4MU8zVHM3ZTJGWXU2RmhZV1lNR0VDM04zZGE1M2lVWldYbHhmYzNOd1VMc0N2QXo4L1A0U0hoeU1tSmdiLyt0ZS9BRlN1ZW50N2UwTWtFbUhMbGkzbzI3ZHZQYytTcUpLK3ZqNXljbktFbjE5R3dFWnV3NFlOV0xseUpVcEtTdEM5ZTNmODlOTlBLZ1A2UmtaR1dMVnFGYVpObTRhd3NERDg5ZGRmc0xHeGdhNnVyc0pPRUFJNmRPaUE2T2hvbUp1YlAzZHF2NWFXRnB5Y25PRGs1SVRDd2tMazVlVUp2K3MzK2ZmOXBuOC9lbjFwYUdnSWRabldyVnVuY0d6eTVNblExdFpHUVVFQklpTWpZV1JrSkRRUjA5RFFnRVFpVVRoWFRsNUhyNnJDd2tLc1diTUdkKy9leGNLRkN4WFMwcXVlTTJUSUVPVG01aUkwTkZRaGZhdzJZbUppNE8zdHJmRGFOOTk4ZzIrKytVYmh0VC8vL0ZNaGlKaVptUWx0YlcyVWxwYmkrdlhyQ3JYeVJDSVJ2djc2YXhRVkZRbTEvdWJNbWFQUWVHZktsQ25JeXNyQzdObXphOHp3Mkxkdm44cWF6UUNRbjUrUDZPaG9QSHo0RVA3Ky9zSUMxdlhyMStIaTRvSzdkKy9pL2ZmZmg1ZVhsN0RnNU9ibWh2bno1eXQ5WjExZFhSdzRjQUFBaE1VR056YzNwWnA0Ukc4cmZYMTlMRjY4R0ptWm1RclhJaDhmSHpnNk9zTEV4QVJBNWVMRWdBRURzR2pSSXFYTklEazVPY2pMeXdOUVdRdjAzcjE3dUhUcEV2VDA5TEJ6NTA2Rk91NXlaODZjVVhyTjB0SlM0Zm54bDE5K1FVVkZCU3d0TFJYT2wzL1d1WFBuMU80Q05ETXpnNTZlSG9ES2E5ZTBhZFBRdG0xYldGbFpRVnRiVytXejk3cDE2MkJrWklSdTNicXAvbVVSMVJJRGVBMlluNStmc1B1dHVqTm56bUQzN3Qxd2RIUlVXM09rK2dYUzF0WVdlWGw1YU5HaUJXUXlHUllzV0lEMzMzOGY0OGVQQndDRkIvN245ZVRKRTBna0VuejExVmM0ZXZRb0FnTURhMTNIVDE2VElEczcrN1VMNE1sa01nRC91OUZldFdvVmdvT0QwYVJKRTRTR2hpcDBsQ042bTlqWTJLQmp4NDd3OXZiR3lKRWpuNW9TMGE1ZE82VjBxVGZaOCs0Kzd0T256MVBQY1haMlZ1Z2tyazZ6WnMxVVB1UVRVZDNSME5BUS9sdVgxNmVzWGlLZ2FwT3I2aVZGcXFkWHpaZ3hRMlZYMkdiTm1pRXNMQXhPVGs3dzlmVlZTTUVGS3U5WHZMMjlrWjJkamFpb0tMWEJ1K3JsRmRxMmJZdFRwMDRwbk9QaDRhR1FXWkNYbDRlaW9pTGhvVnh1Mzc1OU9IbnlwUER6dVhQblVGRlJnVzdkdXVIZXZYdkM2eTR1TGlnc0xFUy9mdjNRcWxVcm9SYnpzd29PRGtad2NMREtZNldscGJoOCtUTEdqaDByN0pJN2QrNGMzTnpja0plWGg0VUxGK0xqano4V3Z0OTc3NzJIbVRObnd0SFJVV0djdVhQbnFtd21Vdlh2U1o2NkxKVkthMHlQcTdyUVRmUW1XTEJnZ1ZKZ3JUWTc2cXMycC9qZ2d3K3dhdFVxaEllSEN5bjFBQkFkSFkzbzZHalkydHBpNGNLRm1EMTdOaVFTQ1U2ZVBLbXdZL2UvLy8wdm1qZHZManhuVnQzcDl2ZmZmd3RqcXRzbFhIMXhwUHAzR1Rod29NSnJuMzMyMlZPL0gxRmRZQUN2QVpzNGNhTGFZNy8rK2l0Mjc5Nk5RWU1HWWN5WU1iVWF6OHpNVEZneCtQNzc3OUdvVVNQTW5qMGJ2cjYrQ0FnSWdJR0JBUUlEQS9IdmYvKzcxbk5NVEV4RWp4NDloSi9mZmZkZHhNYkd3cy9QRDF1M2JzVzFhOWV3ZGV0V3RjYXl5MjBBQUNBQVNVUkJWTFg4NUc3ZHVnVi9mMzlvYW1yV3FoNWRVbEtTRUhpc2pYbno1aW10SEQrTDR1SmlBSldwZ2tPSERrVkdSb1pRMzY4K0NzUVQxWmNoUTRZb0JQdDc5T2loY25XVWlPaHROM1RvMEtmV0N0NnhZd2R1M3J5cFZFTlhYc2o5MnJWclNnK1NjbnYzN3NYZXZYdlZqcTBxd0gvczJERjA2dFFKNzcvL3Z2QkFXclhHVzFValJveFFLS01RRUJDQXVMZzRuRDE3VnVHOFc3ZHVLUVR3VHB3NElYeUhoSVFFaFhNM2JOaUEzTnhjeko4Ly82VjBhVzNjdURGMjd0d3AvQndSRVlHQWdBQ1VsWlhocDU5K1VycG5IalJvRUk0ZlA2N1VaZExPems1by9QSDc3NzhqUFQwZHpaczN4eGRmZkNGMDgyM1RwbzF3ZnRWYVgzdjI3RUZoWVNIYzNkMEJWTmJkSTNxVGxKU1VRRWRIUjJISDhMUFl0bTBiU2t0TEFWVHU3dlh3OE1DOWUvY3djZUpFVEpvMENWOTg4UVcwdGJXaHE2c0xYVjFkaElXRlllUEdqZGkyYlJzc0xDd2dsVXJoNWVXRjFxMWI0K2VmZjFaS1V3ME1ESVJVS2tWZ1lLRFNJc2JXclZ0eDdOZ3hiTnEwcWNZZGVGS3BGTDYrdnVqUm93ZmMzZDJGenpoNzlxekNybWs1aVVTQzNOeGNwWVVRQU5EUjBWRjZYaXd2TDBkb2FDajI3OStQKy9mdm8xV3JWdmpzczg4d1ljS0VXbDhiLy96elQyemZ2aDJYTGwxQ1VWRVJqSXlNTUdEQUFIaDRlS0JseTVaSzU1ODhlUkxoNGVHNGRPa1NnTXB5Q2pObXpNRHMyYk54N2RvMS9QNzc3OCtkYmt4MWh3RzhOMVI1ZVRrQVBGZGVmWEp5TXJadDI0WWxTNWJBek13TVVWRlJNRE16dy9UcDA0VnpZbU5qYXh6anhJa1RRdjJXNmpRMU5iRnk1VXEwYTljT2l4Y3Zob09EQXhJVEU5V21naFVYRjJQS2xDa29MQ3lFbjU4ZkxDMHRuL29kREEwTmxZcVg1dVhsNGVyVnF6QTJOa2E3ZHUwVWpyVnQyL2FwWTliazhlUEhBQ3JyUFBYdDJ4ZFdWbFpZc21USkMzV3VKU0lpb2pkWC8vNzkwYjkvL3hyUE9YLytQRzdkdWlYc0Jubnk1SWxDL2JjV0xWcW9ySU5YMWJsejV4QWJHd3RYVjllbkxpcktIMlpIalJvbGxEcnAxNitmMmtMc3c0Y1B4K25UcHhWZVU3VUxyU290TFMxWVdscWlRNGNPU3NlY25aMlJucDZPQ1JNbTFEalBtaHc4ZUZDaFJFeFZ0cmEyNk5LbEMvNzczLy9DMTljWFI0NGNRZlBtelJFUkVTR1VRTW5QejBkd2NEQjhmSHhnWUdDZ0ZMd0RJTlJKZmZEZ0FjTER3Nkdob1lHbVRadml3SUVEK1BISEh4VjJBb25GWW9WbVQrbnA2Zmo3Nzc5cjNRQ0txQ0hTMDlPcjlTYVM2dmJ2M3kvOFdSNmsrK09QUHdCVXB1TGZ2SGxUZU02N2MrY09ObS9lREZkWFY2SFJvbGdzUm1CZ0lEdzhQQkFRRUlBbFM1WUlIV0xqNHVMdzU1OS93czNOVGVVdTM3aTRPQUJBOSs3ZGEzeU9MaWdvd0pNblQ3Qm16Um9rSlNWaCtmTGxhTisrUFh4OWZmSG8wU09WN3pseDRvU3dnRkZWeDQ0ZEZSWVdaRElaWnN5WWdjdVhMOFBhMmhvbEpTVklTMHZEdW5YcmtKMmRYYXRyeDRZTkd4QVdGZ1lkSFIzWTJOaEFUMDhQVjY1Y3dhNWR1M0Q0OEdHRWhZVXA3UFNPajQrSHY3OC9ORFEwMEw5L2Z4Z1lHT0RzMmJQdzlQUjhLWXNwOVB3WXdHdkFWcTllclhiYnI1eXFtaVJ5cXRJdnNyT3pNWDM2ZEh6NDRZZnc4UENBU0NUQ0J4OThnTTJiTnl2VXVLdXAweUh3di9vQk5mbjY2NjloYUdpSWMrZk9xUTEwU2FWUytQajQ0TktsU3hneVpJaFMvUkYxZXZmdXJWUzhOQ0VoQVpNbVRjTG5uMytPK2ZQbjEycWMydnI3Nzc4QlZIYlZYYjU4ZVoyT1RVUkVSQTJidWlZV2taR1JtREZqaHNyM1hMeDRFVTJhTkVGeGNURmtNcGxRYStueDQ4ZkNRcXFCZ1VHTnFWNUFaY3B1Ykd3czdPM3RNV0xFaURyNlJwVisrdWtuRkJVVkFRREN3c0p3OU9oUlJFUkVDTWM3ZCs2TVBYdjJLTHlucHM3bUhUcDBRRlJVMUF2TktTNHVUbTBOUEgxOWZlanA2Y0hPemc0RkJRV3dzYkhCaGcwYmhMK2JtemR2WXV6WXNiaDE2eGJNek15RVhYTHF5RE5Vek0zTmNmYnNXWlNWbFdIY3VISFlzMmNQdW5idENxbFV5b2RmZXVzWUdCZ0kyVldIRHg4V25wT2Vwa2VQSHJDeXNvS2hvU0VNREF3VWpza0RhN2R1M2NLY09YTVFFUkdCTm0zYXdOL2ZIKys4ODQ1Q2N6U2djbWZyanovK0NHOXZieGdhR3NMWDF4ZFhybHhCWUdBZzJyWnRpNisvL3ZxRnZxT3VyaTQyYnR5SXNMQXdoSVNFd04zZEhYRnhjZGkwYVpQS0JROVBUMC8wN05sVDViV3ZhaU1jb1BMYTM2ZFBIK3pldlZzb2NYTHo1azE0ZUhnZ0xpNE9JMGVPVk1od3ErN0VpUk1JQ3d0RDI3WnRFUm9hcXRBd2FPdldyUWdPRGtaQVFBQzJiTmtDQU1qTnpjWHk1Y3ZSdUhGamJOcTBTVmpva1Vna1dMUm9rVUpBbGVvZkEzZ05tSzJ0cmRyQVYzSnlNbzRlUFlwSmt5YXBYT0VFL3BkK0laZWJtNHZSbzBjalB6OGZ2WHYzeHR5NWMzSDU4bVZrWkdTZ3FLaElJYzJocmxwZFA2Mmd1SitmSC9idTNRc0xDd3VzV2JOR1dEMTVuY2hrTWx5N2RnMm1wcWExcnVkSFJFUkVidzhORFExaHAxeG9hS2pTY2ZuREUxQzVRK3ZYWDM4RlVQa2dMSlBKOFBqeFl4UVhGeU1wS1FsVHAwNVZlcit4c2JIUXJWWWRWZStUYzNGeFVWczNyaWF0VzdkRzU4NmRGVjZUMTdINjhzc3ZsZTQxYXlNNE9Makd4ZEJldlhvcHZUWjE2bFNoZm1wTk5mRGtoZzRkaXA0OWUyTFNwRW5DdmVXT0hUc3diOTQ4VkZSVUlDUWs1S2sxcmJadDI0YVltQmlFaFlVaFBEd2NIVHAwd0pRcFV6QnIxaXlNR1RNR0NRa0plUFRva1ZEc251aHQ0ZWZuSi94NTM3NTlTRTFOcmZIODB0SlNvVDZubFpXVjBuKy8vL25QZjNEdDJqVm9hMnZEd2NFQkdSa1pXTHAwS2JwMDZZTHo1OC9EeThzTHVibTVDcnVUSHp4NGdGT25UbUg4K1BIWXZIa3pqSXlNMExWclZ6UnExQWcvL2ZTVHlrN1d6MG9zRnNQVDB4T2RPM2ZHelpzMzhjNDc3K0NkZDk1UmVhNkdoZ2IwOWZXVnJwZnF4ZzBJQ0ZDb1Q5eXhZMGU0dTd0ajNicDFPSFRvVUkwQlBQbi9QMmJNbUtFUXZBT0FjZVBHNGJmZmZzT0ZDeGR3NDhZTm1KbVpZZi8rL1NncEtjR1lNV01VZG1scmFtcGl6cHc1T0hqd29KRGRSL1dQQWJ3R3pOcmFXdTJOa2J6K3lPVEprOUdwVTZkYWpWZFVWSVNiTjI4Q0FJS0NnbUJpWWdKemMzTzR1N3RqNTg2ZE9IejRzSkJhVWJXV2lTb3BLU21ZTTJkT2JiK0trb3FLQ3N5YU5RdVJrWkV3TVRGQlZGVFVhNXVPbXBhV2hvS0NBb1hDcTBSRVJFUnlHaG9hbURKbENvREtCOXJxWEYxZGhkcHBqUnMzRmg3QTVMdFk3dDI3aCtqb2FFaWxVcUZ6YWxXTEZpMFNHbXBWVjVzVTJoZXR3N1pvMFNLRnJyTFBVb2U0dXU3ZHU2djhqaWtwS2NqS3lvS3JxNnZTdzNmVldueTFzV2JOR3VIUHQyL2Z4c0tGQzVHUWtBQkxTMHRzMkxCQlNNV1RTcVVRaVVSS0M4aHhjWEdZT1hNbWhnd1pBZ2NIQjZFQnlmang0OUc0Y1dNa0ppYkMwTkFRang0OVV0cEpSUFEycVNsYkxETXpFeHMzYmtSeWNqTHM3ZTJGbmNuVmJkNjhHUjkrK0NIKyt1c3ZBSlZOTXY3NTV4LzQrUGpBMDlNVHUzYnRRbFpXbGtJVHRMaTRPSVNGaFNFMk5oWVNpUVNXbHBibzJiTW5ZbU5qVVZKU29yWSthSFoyTm9ES2xGSlZHMGVhTjIrdWxJbjIwVWNmS1Z6L1hsVGJ0bTFWYnBicDNyMjd3aHpWT1gvK1BNUmlzVUlxdjV4WUxJYTF0VFd5c3JKdzllcFZtSm1aNGNLRkN3Q0FEei84VU9uOHBrMmJvbTNidHJoMTY5YnpmQlY2Q1JqQWE0Qzh2THhVMWhSUlJWMWg0NnJrcTY2bXBxWll1M1l0ek0zTjBhbFRKK2pvNkFDb3JLZm41dVlHQ3dzTEJBWUdBZ0Q2OXUzNy9GL2dLWEp6Y3pGOStuU2twS1RBek13TU8zYnNxTE1kZnkrRC9DYlF5Y21wbm1kQ1JHK1NyS3dzVEpzMkRYUG56bjFxMlFJaWF0ak16TXhVdnQ2NmRXc0FsUXVub2FHaCtQampqNVhxK0FJMTc2NTdtU20wY21LeHVNNVNSZFU5REUrWk1nVlpXVm1ZUFh0MmpjMC9Sb3dZZ2JTME5KWEhQdi84YzZ4ZnZ4NUFaYm1Ya0pBUWJOeTRFUlVWRmZEMjlzYk1tVE9GblpCUG5qekJ0R25UMEtoUkk2eGR1eFphV2xyQ09Jc1hMeFlLNUZmbjZ1b0tWMWRYeUdReVpHVmxzWmtaVVRVUEhqekF1blhyc0cvZlBsaGJXeU1pSWdKV1ZsWXF6NzE4K1RLU2s1T3hjZU5HSVlCbllHQUFBd01EeE1URW9FbVRKdERTMHNMYXRXdmg2ZWtKRXhNVGxKYVdJaW9xQ2dNSERrVDc5dTNoNCtNampHZGtaSVQ5Ky9kajBhSkZOYzVSWFczUjd0MjdLOTJUbFphV0txVEJwcWFtSWlzclMrbWN6TXhNN05peFErRjFHeHNiaFc3ZUFOVHU0cE12WEtocWtpRlhVVkdCd3NKQ3RHalJRbTBOUHlNakl3QkFZV0VoZ1ArVnZsTFYyQUo0dnByNjlQTHdiNk1CY25GeHFURWxZZWZPbmJodzRRSmF0V3FGbkp3YzJOallZTml3WVdyUHI3cnEycjkvZnpSdTNCaGxaV1hZdW5VcnhvNGRDeTh2TDVpWW1HRGx5cFhDZVM5ckIxNWlZaUptelpxRmUvZnVvVisvZnRpOGVmTlRPOVRXcDhqSVNCdzhlQkI5K3ZTcFZiQ1VpQnFPK1BoNEJBVUZZZDY4ZWJDMXRYMWxueHNSRVlHVWxCVDg4TU1QZVBEZ0FTWk1tSUI5Ky9ZSk8wS0lxT0dTU3FVb0t5dERibTR1L3UvLy9rOTRFRk9YUWlzUDFpMWF0QWdTaVFUejU4OUhmbjQrM25ubkhVZ2trbWRxd2xWVGtLK3FPM2Z1UFBNRDI0SUZDNTdwL0pmTndNQUFYbDVlQ3E5VmJhNjJiTmt5aElXRm9iaTRHTGEydGxpOGVESGVlKzg5NGZqOSsvY3hidHc0bkQxN0ZqNCtQa3FOTENaT25JakJnd2NMbldoVitjOS8vb09IRHg4K1Z4b3hVVU5WWEZ5TUJ3OGUxSGhPWW1JaTl1N2RpK25UcDhQT3pnNUE1VTdZNm95TWpQRExMNy9BeXNvS3ZYdjNWam91VHpGMWNYRkJaR1FrQWdJQ3NHblRKa1JFUkNBM04xZWgrM05WZG5aMmFqZWpCQVVGSVRFeEVRa0pDU3E3MEtwcWFyTmx5eGFjT0hFQ0sxYXNRS3RXcmJCdjN6NGtKQ1FvbFZhNmZ2MjZRbnB3U1VrSmxpOWZyaFRBS3lzclV6bTNuSndjQU9vRGZFRGxidS9HalJzalB6OGZGUlVWS2hkVzVIOC84dXcyK2ZWZTNwU3h1dno4ZkxXZlI2OGVBM2dOa0oyZG5YQ3hxeTQyTmhZWEwxNUU2OWF0Y2ZEZ1FiaTZ1aUkxTlJXT2pvNHEweEdxKy9lLy80MjB0RFRzMkxFREFRRUI2TmF0R3dZUEhveFZxMVlwckZTb3VzaFc5YlFMZDNYbnpwM0QwcVZMY2V6WU1ZakZZbno3N2JlWU9YUG1hMTM0TnlvcUNyTm16WUtCZ1FIV3JWdFgzOU1ob2pxMlljTUdaR1JrS095NmVCSEd4c2JvMUtrVGpodzVVdU41aG9hR1NFeE1oSUdCQWJaczJZTGh3NGRqMHFSSk9IRGdBR3NwRVRVd1dWbFp1SG56SnNyTHkrSHM3SXd6Wjg0SVRSOU9uVG9sZEJOVWwwSnJibTRPc1ZpTXg0OGY0NnV2dm9LNXVUbDY5KzZORVNOR1lPSENoV3AzaVpTWGwyUDc5dTI0ZnYwNnRMVzFVVkpTQWsxTlRVZ2trcWN1N0Q3THZaZVdsaGFtVHAySzBhTkhxOTFwVmxCUThNemp2aWg5ZlgxODk5MTNDcThGQlFVSmYyN1pzaVZzYkd6ZzYrdXJGQmlJaTR1RG41OGZjbk56OGNNUFA2aHNaRkc5WUw0cXYvLytPd0NnVDU4K3ovTVZpQnFrMU5SVWZQLzk5N1U2ZDgyYU5RcnA3Tld0WExrU1BYcjBnS1dsWlkzajZPam9ZTTZjT1pnNWN5Ym16NStQbEpRVWZQNzU1Mm9YUGhzM2JxelVPS0xxTWFEeVhxeTJDeG5IamgxRFptYW1RcnA4dTNidHNHdlhMclh2dVgzN05rYU9IS255V0dabUpvcUxpNFZzT0RuNU5hVnIxNjQxenNmS3lncG56cHpCWDMvOXBaUkdLNVZLaGM3aDNicDFBd0MwYjk4ZWFXbHBTRTlQUjVjdVhaVG0rYXpQOWZSeU1ZRDNoaWdzTE1TS0ZTc1FGaFlHUFQwOWJOMjZGVVpHUm9pTWpJU2pveVBtenAyTFAvNzRBNHNYTDBhYk5tM1VqblB4NGtXOC8vNzdhTm15SlpvMWE0YU1qQXc0T0RoZ3dZSUZTRXhNRk02cmkzVFJpb29LcEtTa0lDUWtSR2dOL3NFSEgyRHAwcVZQdlZEWHhOZlhWN2p4VldYdDJyVll1M2F0MHV0V1ZsWklTVWw1NnZnbEpTVUlEQXhFU0VnSURBME5FUjBkcmJSeVFrUjE3L2J0MjVnNmRTcSsvLzU3Mk52YnY5VFBTazlQeDZsVHAyQnNiQXdiRzV1WCtsblZPVGc0d052Ykcydlhyb1cxdFRXQ2c0TVJGUldsZGtXV2lGNWYvdjcrd3YzVEgzLzhBWkZJQkEwTkRWaFlXR0RKa2lXNGNlTUdnTW9HQ2xWMzRNbmw1T1JBVzFzYkZSVVZRcmZhL1B4OFBIejRFQ0tSU0trRGJYRnhNV0pqWXhFY0hJdzdkKzdBMjlzYkhUcDB3SXdaTXhBWUdJams1R1FjT0hBQU1wa00zMzc3TFQ3NjZLTWFHNFJsWjJjakx5OVBiUjFpSFIwZGhicFQ4am43K1BpZ1pjdVdLQ3Nydzc1OSsyQnFhcXB5NTBwOThmRHdnSWVIaDhKcnQyL2Z4cng1ODNEdzRFRVlHeHNMS1hpMXNYdjNib1dmcFZJcHdzUERZV1JrcExLdUZOR2JxbWZQbmdnSkNhbnhuQ05IanVEWFgzL0ZraVZMbEpvc1ZHVm1aZ1k5UGIxYUJmOXRiVzNoNE9DQWZmdjJRVTlQVHlGdDltVzZmLzgrTGwrK2pLRkRoOVpaTThQaTRtS3NXclVLZm41K1FoRHg5T25UU0V4TVJKTW1UZFRXQ3BSemRYWEZtVE5uc0hyMWFtemF0RW1vWVE4QTRlSGh5TXpNeE9EQmc0VVNEUjkvL0RGMjd0eUpyVnUzd3M3T1R0alpYVmhZcUhhUmlPb1BBM2dOM09QSGp4RVpHWWwxNjliaHdZTUg2TkNoQXpadjNpd0V3RnExYW9YNCtIaE1uRGdSOGZIeFNFbEpnYnU3TzhhTkc2ZFVzTGlrcEFRWExseUFvNk1qZ01vQ21sZXZYb1ducHllNmRPbUMxTlJVZlBEQkIwTDlrT3ZYcjZPOHZGejRySktTRXNUSHg4UGUzaDdaMmRtSWlJZ1FjdXlyMjc1OU81WXZYNDc3OSs4RHFDeWE2ZTN0WFNjM09XWm1acy8xd0sydVcyOVZTVWxKOFBQencrM2J0OUdyVnkrRWhJVEF4TVRrZWFaSlJNOG9MeThQRHg4K2hMdTdPMGFOR29WbHk1YlZtTDcwSXVSRmx5ZE1tRkF2TzRIbnpKbURpeGN2UWl3V3c4SEJBUTRPRHE5OERrVDA0aHdjSEdCbVpnWkxTMHVoeHZDWU1XT2dwNmVIQVFNR0NJWEI1ODJicC9UZTI3ZHZZL0xreVhqeTVBbUF5cFRNcmwyN29xaW9TSGp3a3N2SXlFQk1UQXlpbzZPUmw1ZUh3WU1ISXlJaUFoWVdGb2lKaVFGUW1WYTZkZXRXYk4rK0hZR0JnUmc5ZWpRNmR1d0lKeWNuREIwNlZHa0gzWTBiTitEczdJeUNnZ0lVRkJRZ0lTRUJ3NFlOZzU2ZUhzek16SlIyaDhpMWJOa1NGeTlleFBIangxRlJVUUZUVTFPc1dMSGloWCtYeitMUm8wY0tPKzZBeW9WalZTNWR1b1QxNjlkano1NDlrRWdrR0RkdUhQejkvUlU2UUZaVlVGQlFZMjNtUG4zNndNWEZCZG5aMmZqKysrL1Y3dlFoZWhNWkdCaW9USGV0S2pNekUwRGxUcks2ZUk2U3lXU0lqWTFGVWxJU0RBd004UERoUTN6MzNYZVlNMmNPT25icytNTGoxK1R3NGNNQUtqdGIxeFVURXhPa3BxYmlpeSsrUUxkdTNaQ2ZuNDhUSjA1QUpwUEJ6OC92cVkxeFB2NzRZNlNscFNFMk5oYWpSbzNDZ0FFRG9LMnRqU3RYcnVER2pSdG8zNzY5UXFkZ2EydHJmUHJwcDRpUGo0ZXJxeXNHRGh3SWtVaUU5UFIwZE9qUUFXWm1acmh4NDBhTml6MzA2akNBMXdDVmxKVGc2TkdqMkx0M0wrTGo0MUZjWEF4TlRVMTgrZVdYbURsenBwQ0NJZGVpUlF2czNic1g2OWV2eDg4Ly80elEwRkNFaG9haWQrL2VzTE96dzRBQkE5Q3paMCtjUEhrUzVlWGxRdkNyWmN1V3VIYnRHZ0JnMjdadGFOV3FGZjc1NXgvazUrZkR3Y0VCcDA2ZHdudnZ2WWNqUjQ1QVEwTURDUWtKbURadEdqUTFOVEZvMENBNE9UbXByVi9YczJkUE5HM2FGS05IajRhenMzT3RXbXJYMXJScDAycVYydkE4VEUxTm9hdXJpeVZMbG1EU3BFa3M2a24wQ25YdjNoMHBLU2xZdW5RcE5tL2VqTlRVVkd6Y3VQR1p1dzgremRHalI0WGR1SUdCZ1VMekhsVkNRa0x3MldlZjFlbm5BNVgxU0xadjMxN240eExScStYczdGeXI4MjdjdUtGdy81YVdsb1lKRXlZZ056Y1gzMzMzSFlLQ2dyQnc0VUlzVzdZTVFPV2k0OFdMRnhFZEhZMkRCdy9pNXMyYkFDcWJsMzM3N2JjMU5yNXhjM09EbzZNalFrSkM4TXN2djJEMTZ0Vll2WG8xakl5TTBLdFhMM2g3ZTBOZlh4L096czY0Zi84KzVzNmRpd01IRHNEVDB4Tno1ODdGaEFrVDhPZWZmNm9kWHlRU0lTTWpvMWJmdTdxT0hUc0tBVXQxZXZYcXBmSjFlM3Q3Yk51MkRRRHc4T0ZEaGRyTjFkMjdkdzhIRGh6QWI3LzlKbVNCREJnd0FMTm16VUwvL3YzVnZzL0J3VUdoVnA0cVpXVmxXTGh3SVl5TmpXdGRkNURvYlNMUEtLaUxnTkRKa3lleGZ2MTZYTGh3QVFNSERzU1NKVXR3L1BoeHJGeTVFcTZ1cnJDM3Q0ZXpzek42OXV3SmlVU0MwdExTR3Njckx5OEhVTG43cktZRlhCMGRIV2hxYW1MdjNyM1EwOU9yMDJ3TmZYMTlMRnUyREQvODhBTU9IVG9Fa1VnRWEydHJUSmt5cGRZcCtmUG16VU9QSGowUUd4dUw0OGVQUXlLUm9FMmJOdkR3OE1DNGNlT1VGaWo4L2YzUm9VTUg3Tm16QjRjUEgwYno1czN4NmFlZndzdkxTeWdqVUZjbFplakZNUHJRd0NRbko4UER3d01sSlNVQUtsczdUNTQ4R1Y5OTlWV05LeGdhR2hxWVBuMDYzTnpjRUI0ZWpzaklTSnc2ZFFxblRwMENVRm5yS1MwdERZYUdoa0krL05LbFM0VVYzckt5TWd3ZE9oUm56NTRGVUZrWHdOUFRFeE1uVGhRdWJxTkdqVUs3ZHUyd2UvZHU3Tm16QjhuSnlXaldyQm1XTFZzR1YxZFhoZmxZV0ZnZ05UVzFibjg1cjRDRmhVV3QwbXlKNk9WbzBxUUpsaTlmamtHREJ1SHJyNy9HcUZHanNIejVja3ljT0xGT3hwZEtwVUpOcXM2ZE95dWtIVlFscjJQMXREb2t6NktzckF3WkdSazRmUGd3RGgwNmhONjllek4xZ2VnTk4yYk1HTGk2dWlvc0NONitmUnRPVGs3UTB0TENsaTFiWUc5dmo4TENRb1NHaGdxN1BQcjI3UXVwVklxSWlBaklaREs0dUxoZ3lwUXA2TjY5ZTYwK3QyblRwdkQxOVlXM3R6Zmk0dUt3YTljdUhEdDJEQmtaR2JDMHRFUlFVQkR1Mzc4UFgxOWYrUGo0d05uWkdlUEhqOGZpeFl1eGF0VXFtSm1ad2REUUVDS1JTT2tmb0hLM1cwVkZCU1FTQ2NyTHk0VS9qeHMzRGhNbVRGQTdyM0hqeGoxM3VZQ3E5YTdhdFdzbmRLeVVNelUxUldscEtVYU5Hb1hVMUZUSVpES0l4V0lNR1RJRVBqNCt0V28yTVdMRWlLZDI4aTBySzhPZE8zY3dmdng0dGFuSFJHOFRlZmRWZWNmWS9mdjNReVFTMWRpTTRXbGlZbUt3YTljdVhMMTZGZSsrK3k2V0xGbUM0Y09IQXdBKytlUVQyTmpZWU11V0xZaUppVUZTVWhJNmRlcUVUejc1UkdVWkpWWFUxWnVYVzdseUpVeE5UWEg1OG1XTUhEbFNhVk5IVmxaV2pRc3BxaGdZR0NpVVVGRFY1Ym82UHo4L2hkMTBWUTBmUGx6NG5UeU5ob1lHSmsyYXBGUXpYeWFUNGQ2OWUyaldyQmtEZUs4SkJ2QWFHRnRiVy9UcjF3K2FtcG9ZTVdJRUhCMGRoWmJTdFdGa1pJVFpzMmRqNXN5WlNFMU54ZUhEaDFGV1ZvWlJvMGJoazA4K2dZdUxpM0R6MWFsVEorRjlwcWFtYU5xMEtVYU9ISWxSbzBiQjF0WldaUzJUWHIxNm9WZXZYdkQzOThlaFE0Y1FHUm1wdHFneEVkSHpHakprQ0JJU0V1RHI2MXVyVlU5M2QzZFlXMXZqbTIrK3FYRkZkYzJhTmJoMDZSSk1UVTBSSHgrdk1vVktLcFdpYytmTzBOZlhyMVhxZlhXUEhqMUNUazRPY25KeWNQMzZkVnk3ZGcwWEwxN0UrZlBuaFpWaFUxTlRhR2xwUVNxVnF1eUNSa1J2QnBGSXBQVGdaMkppZ2hVclZxQmZ2MzR3TXpNRFVObUZ0blhyMWpoMDZCQ0dEUnNtZEtlTmpvNkd1Ym41Y3dlS3RMUzA0T1RrQkNjbkp4UVdGaUl2THcrNnVycjQ4c3N2OGVUSkU4eWFOUXNBMEtaTkc4VEh4MlAzN3QxSVNFakE3ZHUza1ptWktRVG1xdjViS3BXcS9UeDFuUi9scWpaTWUxNk9qbzRxaTY3NysvdWpZOGVPaUkrUGg0Nk9Eb1lQSDQ2aFE0ZXFMZmZ5dkxTMHRMQmh3d2ExeCtQaTR1cjA4NGhlZDQwYU5VSk1USXh3YmREVjFZV1BqNDlTMXRpenlNM05SWGw1T1diUG5vMlJJMGNxQlpmMDlQVHd6VGZmWU1xVUtUaDA2QkJhdDI0Tkl5TWp0R3paOG9XK2kxeVhMbDJRbFpXRjNyMTdxd3lTR1JvYUt0WFpyT3JodzRmWXRHbFRuY3psWlRwMTZoU0tpb3FVbW1GUS9YbnRFcGw3OWVybER5QUFBRHc5UFpWYXdCUFJtK3ZYWDM4VmFvOEIrUG4wNmRQZjFYUitROWVqUnc4ZnNWajhNMUNaMGxUYnJsMzBiUGJ2MzQvSmt5ZmpYLy82bDFBTFNwVno1ODdoMDA4L1JVVkZCWDc3N1RlMUQ1cm56cDNESjU5OGdoRWpSaUEwTkxUVzh6QTJObGI3WUt1dnI0KytmZnRpd0lBQkdEaHdvRklYTUhvemhZU0VWTDJCRHpoOSt2U0xSeTllWTd6bUViM2QzclpyWG51TEhvTWdrbTNYMDlWdEZiSW1DUDM3MWx3YjdrMG5rOGtnbFVycnBMWXdGempyamtRaVFWSlNFb1lNR2FLd29IVDM3bDFNbXpZTjJkblpDQW9LZXFzYThwdzVleDVlMDMxeFB6ZjNJYVJTdDh5cjV4T2YvcTVYZ3p2d2lJam9qVlZVVklTQWdBQ0lSQ0loTlZhVmUvZnVZZXJVcVpCSUpQRDE5WVdscFNXY25aM2g2dXFLTDc3NFF1SGNoSVFFQUpVN29wK1Z0clkyYkd4c1lHSmlBaE1URTVpYm04UEt5cXBPaWppYm1wbytOZlZzLy83OWF1dEhFUkVSRWIwczhpN2NkWUhCdTdwVFVWR0JCUXNXSUNnb0NEMTc5b1Mrdmo1eWNuS1FscGFHOHZKeWpCNDkrcTBLM3IzdUdNQWpJcUkzbHArZkg3S3pzK0hsNWFWMlY5dmp4NC9oNnVxSzdPeHNqQmt6QnJObXpjTGR1M2RSWGw2TzZkT240NDgvL2tCZ1lDQ2FOR21DaW9vS1JFZEhRMGRINTdrNnc3WnIxKzZsTmFmbzM3Ky9VSHk1dWl0WHJpQS9QNy9XSlJlR0R4K08wNmRQdi9DY2V2WHFoZjM3OTcvd09FUkVSRVJVOXhvMWFnUmZYMThrSnlmajlPblRLQ2dvZ0s2dUx2cjA2WVBQUC84Y2d3Y1BydThwVWhVTTRCRVIwUnNwUER3Y1VWRlJzTEN3d0x4NTg5U2UxNlJKRXd3Yk5nem01dVpZdlhvMWdNcDAxOTI3ZDJQTm1qVll2WG8xMHRQVHNXblRKbHk1Y2dWMzc5NkZpNHNMZEhWMVg5VlhxWlhvNkdpMXg5emMzSEQ0OEdIbzZPalVhcXl1WGJ1aWNlUEdMenduYzNQekZ4NkRpSWlJaUY0T3NWaU1zV1BIWXV6WXNmVTlGYW9GQnZDSWlPaU5FeFVWQlQ4L1B4Z1pHV0hMbGkwMUJxTTBOVFdGUXUxVmljVmkrUGo0d01iR0JoNGVIaGcyYkJoMGRYVWhFb2t3ZmZyMGx6bjlPaWR2amxIYkFON0tsU3RmNW5TSWlJaUlpT2daTVhtY2lJamVHQlVWRlZpMGFCRysvZlpiNk9ycVl0dTJiV2pmdnYwTGpkbTNiMThrSkNSQUxCYmp3WU1IZU8rOTkxNTR6RmV0cEtRRVFPMERlRVJFUkVSRTlIcGhBSStJaU40SVI0NGNnWjJkSFRaczJJRFdyVnNqTGk0T1BYcjBxSk94MTZ4WmcrTGlZaGdiRytQYXRXdHdkM2ZIa3lkUDZtVHNWNEVCUENJaUlpS2lobzBCUENJaWFyQ2VQSG1DcUtnb0RCOCtISzZ1cnJoeTVRb2NIUjJSbEpRRUN3dUxPdm1NZGV2V1ljdVdMVEExTmNYQmd3Zmg2K3VMSTBlT3dNM05UUWlNdmU1S1MwdWhxYWtKVFUxV3ppQWlJaUlpYW9oNEowOUVSQTFHV1ZrWnJseTVncE1uVHlJbEpRWEhqeDhYZ21nMk5qYnc4ZkhCb0VHRDZ1enpnb0tDc0hMbFNoZ1pHU0V5TWhMTm16ZkhyRm16VUZKU2dpWk5ta0JiVzd2V1krbnE2aUkzTnhjNU9UbG8xYXBWbmMyeE5rcExTN243am9pSWlJaW9BV01BajRpSUdvUzVjK2RpMjdadEtDOHZGMTVyMjdZdGhnNGRDbGRYVjNUdDJyWE9QcXU0dUJpelo4OUdkSFEwakkyTnNYUG5UcGlabVFuSEZ5NWMrTXhqRGhvMENMLzk5dHN6cGZVdVhyd1lucDZlYW84bkpTVmgvUGp4dFI2dmV1QXdPam9hSDM3NFlhM2ZUMFJFMFUwcTBnQUFCQVJKUkVGVVJFUkU5WU1CUENJaWFoRHM3T3lRbEpRRWEydHJXRnRiWThDQUFYVWF0Sk83Y3VVS3BrMmJob3NYTDhMYTJocWhvYUV3TmpaKzRYRlhyMTZOZHUzYTRmVHAwM2o4K0hHdDN0T2lSWXNhanhzYUdzTEd4dWE1NTZTdnIvL2M3eVVpSWlJaW9sZUhBVHdpSW1vUTdPM3RrWjZlL3RMR2wwcWwrUEhISHhFY0hBeUpSSUl2di93U2ZuNSthTlNvVVoyTXI2ZW5oM256NXRYSldISzllL2ZHN3QyNzYzUk1JaUlpSWlKNi9UQ0FSMFJFQkVBc0ZxTkZpeGJvMnJVckFnTUQwYjE3OS9xZUVoRVJFUkVSRVFBRzhJaUlpQVFUSjA3RXhJa1Q2M3NhUkVSRVJFUkVDc1QxUFFFaUlpSWlJaUlpSWlKU2p3RThJaUlpSWlJaUlpS2kxeGdEZUVSRVJFUkVSRVJFUks4eEJ2Q0lpSWlJaUlpSWlJaGVZd3pnRVJFUkVSRVJFUkVSdmNZWXdDTWlJaUlpSWlJaUlucU5NWUJIUkVSRVJFUkVSRVQwR21NQWo0aUlpSWlJaUlpSTZEWEdBQjRSRVJFUkVSRVJFZEZyVExPK0oxQ1Q5UFIwaElTRTFQYzBpT2dWdVhEaFFuMVBvZDVjdUhDQjF6dWl0MHg2ZW5wOVQ2SGU4SnBIOVBaNVc2OTVGWklLWExwOHRiNm5RVVMxZE8zNkRaU1hsOWYzTkZSNjdRTjRiK3VGbm9qZUxoa1pHY2pJeUtqdmFSQVJ2Uks4NWhIUjI2SzRwQVJyTm14Q28wYU42bnNxUkZRTEVva0Vqd3NLNm5zYUtyMTJBYnlLaW9yYllySDRrVWdrMHEvdnVSQlIvWkRKWklVQWJ0WDNQRjQybVV6MnQwd215eE9KUkliMVBSY2lxajh5bWV5UlZDcTlYZC96ZU5sNHpTTWk0TzI1NXBYSnBIOXJpVVIvUzJVeTdZZVBIOWYzZElqb1djbGsvMVJJY0tlK3AxSFZheGZBRTR2RmNUS1pUQ29TaWRyVjkxeUlxTjdjS1M4djMxZmZrM2paSkJKSnNxYW1wbytHaG9aWmZjK0ZpT3FQVENiTEZJdkYrK3Q3SGk4YnIzbEVCTHc5MTd5N1Y4OWZNMzN2ZlhleFpxTjM2M3N1UlBUc0trU3lCN2R2bkw5VTMvTWd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VdUgvQWV4RlQ1Vk1mczBJQUFBQUFFbEZUa1N1UW1DQyIsCgkiVHlwZSIgOiAiZmxvdyIKfQo="/>
    </extobj>
  </extobjs>
</s:customData>
</file>

<file path=customXml/itemProps98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1258</Words>
  <Application>WPS 演示</Application>
  <PresentationFormat>宽屏</PresentationFormat>
  <Paragraphs>113</Paragraphs>
  <Slides>23</Slides>
  <Notes>1</Notes>
  <HiddenSlides>0</HiddenSlides>
  <MMClips>0</MMClips>
  <ScaleCrop>false</ScaleCrop>
  <HeadingPairs>
    <vt:vector size="6" baseType="variant">
      <vt:variant>
        <vt:lpstr>已用的字体</vt:lpstr>
      </vt:variant>
      <vt:variant>
        <vt:i4>24</vt:i4>
      </vt:variant>
      <vt:variant>
        <vt:lpstr>主题</vt:lpstr>
      </vt:variant>
      <vt:variant>
        <vt:i4>4</vt:i4>
      </vt:variant>
      <vt:variant>
        <vt:lpstr>幻灯片标题</vt:lpstr>
      </vt:variant>
      <vt:variant>
        <vt:i4>23</vt:i4>
      </vt:variant>
    </vt:vector>
  </HeadingPairs>
  <TitlesOfParts>
    <vt:vector size="51" baseType="lpstr">
      <vt:lpstr>Arial</vt:lpstr>
      <vt:lpstr>宋体</vt:lpstr>
      <vt:lpstr>Wingdings</vt:lpstr>
      <vt:lpstr>微软雅黑</vt:lpstr>
      <vt:lpstr>汉仪旗黑</vt:lpstr>
      <vt:lpstr>汉仪旗黑-85S</vt:lpstr>
      <vt:lpstr>汉仪中黑KW</vt:lpstr>
      <vt:lpstr>汉仪文黑-55简</vt:lpstr>
      <vt:lpstr>汉仪文黑-85简</vt:lpstr>
      <vt:lpstr>汉仪中简黑简</vt:lpstr>
      <vt:lpstr>Times New Roman</vt:lpstr>
      <vt:lpstr>汉仪典雅体简</vt:lpstr>
      <vt:lpstr>思源黑体</vt:lpstr>
      <vt:lpstr>微软雅黑</vt:lpstr>
      <vt:lpstr>Segoe UI</vt:lpstr>
      <vt:lpstr>苹方-简</vt:lpstr>
      <vt:lpstr>Wingdings</vt:lpstr>
      <vt:lpstr>Calibri Light</vt:lpstr>
      <vt:lpstr>宋体</vt:lpstr>
      <vt:lpstr>Arial Unicode MS</vt:lpstr>
      <vt:lpstr>汉仪书宋二KW</vt:lpstr>
      <vt:lpstr>汉仪旗黑-85S</vt:lpstr>
      <vt:lpstr>Calibri</vt:lpstr>
      <vt:lpstr>Helvetica Neue</vt:lpstr>
      <vt:lpstr>19_Office 主题​​</vt:lpstr>
      <vt:lpstr>2_Office 主题​​</vt:lpstr>
      <vt:lpstr>1_Office 主题​​</vt:lpstr>
      <vt:lpstr>1_WPS</vt:lpstr>
      <vt:lpstr>スベシャルサイト</vt:lpstr>
      <vt:lpstr>クライアントの要望</vt:lpstr>
      <vt:lpstr>時代の問題</vt:lpstr>
      <vt:lpstr>PowerPoint 演示文稿</vt:lpstr>
      <vt:lpstr>PowerPoint 演示文稿</vt:lpstr>
      <vt:lpstr>ターゲット</vt:lpstr>
      <vt:lpstr>PowerPoint 演示文稿</vt:lpstr>
      <vt:lpstr>PowerPoint 演示文稿</vt:lpstr>
      <vt:lpstr>PowerPoint 演示文稿</vt:lpstr>
      <vt:lpstr>結論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靜電気⚡️</cp:lastModifiedBy>
  <cp:revision>17</cp:revision>
  <dcterms:created xsi:type="dcterms:W3CDTF">2024-07-23T04:47:38Z</dcterms:created>
  <dcterms:modified xsi:type="dcterms:W3CDTF">2024-07-23T04:47:38Z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1868B432BA43A4214D95666605AFD382_43</vt:lpwstr>
  </property>
</Properties>
</file>